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3"/>
  </p:notesMasterIdLst>
  <p:sldIdLst>
    <p:sldId id="256" r:id="rId2"/>
    <p:sldId id="258" r:id="rId3"/>
    <p:sldId id="266" r:id="rId4"/>
    <p:sldId id="260" r:id="rId5"/>
    <p:sldId id="302" r:id="rId6"/>
    <p:sldId id="261" r:id="rId7"/>
    <p:sldId id="262" r:id="rId8"/>
    <p:sldId id="263" r:id="rId9"/>
    <p:sldId id="264" r:id="rId10"/>
    <p:sldId id="265" r:id="rId11"/>
    <p:sldId id="293" r:id="rId12"/>
    <p:sldId id="303" r:id="rId13"/>
    <p:sldId id="275" r:id="rId14"/>
    <p:sldId id="276" r:id="rId15"/>
    <p:sldId id="311" r:id="rId16"/>
    <p:sldId id="277" r:id="rId17"/>
    <p:sldId id="305" r:id="rId18"/>
    <p:sldId id="307" r:id="rId19"/>
    <p:sldId id="308" r:id="rId20"/>
    <p:sldId id="312" r:id="rId21"/>
    <p:sldId id="280" r:id="rId22"/>
    <p:sldId id="315" r:id="rId23"/>
    <p:sldId id="309" r:id="rId24"/>
    <p:sldId id="282" r:id="rId25"/>
    <p:sldId id="316" r:id="rId26"/>
    <p:sldId id="269" r:id="rId27"/>
    <p:sldId id="313" r:id="rId28"/>
    <p:sldId id="270" r:id="rId29"/>
    <p:sldId id="271" r:id="rId30"/>
    <p:sldId id="301" r:id="rId31"/>
    <p:sldId id="310" r:id="rId32"/>
  </p:sldIdLst>
  <p:sldSz cx="18288000" cy="10287000"/>
  <p:notesSz cx="6858000" cy="9144000"/>
  <p:embeddedFontLst>
    <p:embeddedFont>
      <p:font typeface="M Plus Rounded Black" panose="020B0600070205080204" charset="-128"/>
      <p:regular r:id="rId34"/>
    </p:embeddedFont>
    <p:embeddedFont>
      <p:font typeface="M Plus Rounded Black Bold" panose="020B0600070205080204" charset="-128"/>
      <p:regular r:id="rId35"/>
    </p:embeddedFont>
    <p:embeddedFont>
      <p:font typeface="Aharoni" panose="02010803020104030203" pitchFamily="2" charset="-79"/>
      <p:bold r:id="rId36"/>
    </p:embeddedFon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Cooper Black" panose="0208090404030B020404" pitchFamily="18" charset="0"/>
      <p:regular r:id="rId41"/>
    </p:embeddedFont>
    <p:embeddedFont>
      <p:font typeface="Eras Bold ITC" panose="020B0907030504020204" pitchFamily="34" charset="0"/>
      <p:regular r:id="rId42"/>
    </p:embeddedFont>
    <p:embeddedFont>
      <p:font typeface="Garet Ultra-Bold" panose="020B0600070205080204" charset="0"/>
      <p:regular r:id="rId43"/>
    </p:embeddedFont>
    <p:embeddedFont>
      <p:font typeface="游ゴシック" panose="020B0400000000000000" pitchFamily="50" charset="-128"/>
      <p:regular r:id="rId44"/>
      <p:bold r:id="rId4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C6C0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B570C1F-7F39-4AEC-8651-66111FD797FD}" v="40" dt="2023-11-12T07:20:40.4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22" autoAdjust="0"/>
  </p:normalViewPr>
  <p:slideViewPr>
    <p:cSldViewPr>
      <p:cViewPr varScale="1">
        <p:scale>
          <a:sx n="54" d="100"/>
          <a:sy n="54" d="100"/>
        </p:scale>
        <p:origin x="-667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6.fntdata"/><Relationship Id="rId21" Type="http://schemas.openxmlformats.org/officeDocument/2006/relationships/slide" Target="slides/slide20.xml"/><Relationship Id="rId34" Type="http://schemas.openxmlformats.org/officeDocument/2006/relationships/font" Target="fonts/font1.fntdata"/><Relationship Id="rId42" Type="http://schemas.openxmlformats.org/officeDocument/2006/relationships/font" Target="fonts/font9.fntdata"/><Relationship Id="rId47" Type="http://schemas.openxmlformats.org/officeDocument/2006/relationships/viewProps" Target="viewProps.xml"/><Relationship Id="rId50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4.fntdata"/><Relationship Id="rId40" Type="http://schemas.openxmlformats.org/officeDocument/2006/relationships/font" Target="fonts/font7.fntdata"/><Relationship Id="rId45" Type="http://schemas.openxmlformats.org/officeDocument/2006/relationships/font" Target="fonts/font12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3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2.fntdata"/><Relationship Id="rId43" Type="http://schemas.openxmlformats.org/officeDocument/2006/relationships/font" Target="fonts/font10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microsoft.com/office/2015/10/relationships/revisionInfo" Target="revisionInfo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朋子 岡田" userId="45f9f782b126fbb9" providerId="LiveId" clId="{CB570C1F-7F39-4AEC-8651-66111FD797FD}"/>
    <pc:docChg chg="undo redo custSel modSld">
      <pc:chgData name="朋子 岡田" userId="45f9f782b126fbb9" providerId="LiveId" clId="{CB570C1F-7F39-4AEC-8651-66111FD797FD}" dt="2023-11-12T07:21:32.294" v="132" actId="1076"/>
      <pc:docMkLst>
        <pc:docMk/>
      </pc:docMkLst>
      <pc:sldChg chg="modSp">
        <pc:chgData name="朋子 岡田" userId="45f9f782b126fbb9" providerId="LiveId" clId="{CB570C1F-7F39-4AEC-8651-66111FD797FD}" dt="2023-11-12T07:14:32.854" v="102"/>
        <pc:sldMkLst>
          <pc:docMk/>
          <pc:sldMk cId="0" sldId="265"/>
        </pc:sldMkLst>
        <pc:spChg chg="mod">
          <ac:chgData name="朋子 岡田" userId="45f9f782b126fbb9" providerId="LiveId" clId="{CB570C1F-7F39-4AEC-8651-66111FD797FD}" dt="2023-11-12T07:14:32.854" v="102"/>
          <ac:spMkLst>
            <pc:docMk/>
            <pc:sldMk cId="0" sldId="265"/>
            <ac:spMk id="6" creationId="{00000000-0000-0000-0000-000000000000}"/>
          </ac:spMkLst>
        </pc:spChg>
      </pc:sldChg>
      <pc:sldChg chg="modSp mod">
        <pc:chgData name="朋子 岡田" userId="45f9f782b126fbb9" providerId="LiveId" clId="{CB570C1F-7F39-4AEC-8651-66111FD797FD}" dt="2023-11-12T07:13:40.504" v="96" actId="14100"/>
        <pc:sldMkLst>
          <pc:docMk/>
          <pc:sldMk cId="0" sldId="269"/>
        </pc:sldMkLst>
        <pc:spChg chg="mod">
          <ac:chgData name="朋子 岡田" userId="45f9f782b126fbb9" providerId="LiveId" clId="{CB570C1F-7F39-4AEC-8651-66111FD797FD}" dt="2023-11-12T07:13:40.504" v="96" actId="14100"/>
          <ac:spMkLst>
            <pc:docMk/>
            <pc:sldMk cId="0" sldId="269"/>
            <ac:spMk id="2" creationId="{00000000-0000-0000-0000-000000000000}"/>
          </ac:spMkLst>
        </pc:spChg>
      </pc:sldChg>
      <pc:sldChg chg="modSp mod modAnim">
        <pc:chgData name="朋子 岡田" userId="45f9f782b126fbb9" providerId="LiveId" clId="{CB570C1F-7F39-4AEC-8651-66111FD797FD}" dt="2023-11-12T07:21:32.294" v="132" actId="1076"/>
        <pc:sldMkLst>
          <pc:docMk/>
          <pc:sldMk cId="0" sldId="271"/>
        </pc:sldMkLst>
        <pc:spChg chg="mod">
          <ac:chgData name="朋子 岡田" userId="45f9f782b126fbb9" providerId="LiveId" clId="{CB570C1F-7F39-4AEC-8651-66111FD797FD}" dt="2023-11-12T07:18:56.059" v="108" actId="1076"/>
          <ac:spMkLst>
            <pc:docMk/>
            <pc:sldMk cId="0" sldId="271"/>
            <ac:spMk id="3" creationId="{00000000-0000-0000-0000-000000000000}"/>
          </ac:spMkLst>
        </pc:spChg>
        <pc:spChg chg="mod">
          <ac:chgData name="朋子 岡田" userId="45f9f782b126fbb9" providerId="LiveId" clId="{CB570C1F-7F39-4AEC-8651-66111FD797FD}" dt="2023-11-12T07:19:06.686" v="110" actId="1076"/>
          <ac:spMkLst>
            <pc:docMk/>
            <pc:sldMk cId="0" sldId="271"/>
            <ac:spMk id="5" creationId="{00000000-0000-0000-0000-000000000000}"/>
          </ac:spMkLst>
        </pc:spChg>
        <pc:spChg chg="mod">
          <ac:chgData name="朋子 岡田" userId="45f9f782b126fbb9" providerId="LiveId" clId="{CB570C1F-7F39-4AEC-8651-66111FD797FD}" dt="2023-11-12T07:19:02.842" v="109" actId="1076"/>
          <ac:spMkLst>
            <pc:docMk/>
            <pc:sldMk cId="0" sldId="271"/>
            <ac:spMk id="7" creationId="{00000000-0000-0000-0000-000000000000}"/>
          </ac:spMkLst>
        </pc:spChg>
        <pc:spChg chg="mod">
          <ac:chgData name="朋子 岡田" userId="45f9f782b126fbb9" providerId="LiveId" clId="{CB570C1F-7F39-4AEC-8651-66111FD797FD}" dt="2023-11-12T07:18:34.025" v="104" actId="1076"/>
          <ac:spMkLst>
            <pc:docMk/>
            <pc:sldMk cId="0" sldId="271"/>
            <ac:spMk id="8" creationId="{00000000-0000-0000-0000-000000000000}"/>
          </ac:spMkLst>
        </pc:spChg>
        <pc:spChg chg="mod">
          <ac:chgData name="朋子 岡田" userId="45f9f782b126fbb9" providerId="LiveId" clId="{CB570C1F-7F39-4AEC-8651-66111FD797FD}" dt="2023-11-12T07:19:11.436" v="111" actId="1076"/>
          <ac:spMkLst>
            <pc:docMk/>
            <pc:sldMk cId="0" sldId="271"/>
            <ac:spMk id="9" creationId="{00000000-0000-0000-0000-000000000000}"/>
          </ac:spMkLst>
        </pc:spChg>
        <pc:spChg chg="mod">
          <ac:chgData name="朋子 岡田" userId="45f9f782b126fbb9" providerId="LiveId" clId="{CB570C1F-7F39-4AEC-8651-66111FD797FD}" dt="2023-11-12T07:21:32.294" v="132" actId="1076"/>
          <ac:spMkLst>
            <pc:docMk/>
            <pc:sldMk cId="0" sldId="271"/>
            <ac:spMk id="23" creationId="{6E52D09E-31CC-6271-5989-453A5C00067A}"/>
          </ac:spMkLst>
        </pc:spChg>
        <pc:spChg chg="mod">
          <ac:chgData name="朋子 岡田" userId="45f9f782b126fbb9" providerId="LiveId" clId="{CB570C1F-7F39-4AEC-8651-66111FD797FD}" dt="2023-11-12T07:21:29.689" v="131" actId="1076"/>
          <ac:spMkLst>
            <pc:docMk/>
            <pc:sldMk cId="0" sldId="271"/>
            <ac:spMk id="25" creationId="{024CD390-7E5D-8E89-3669-79E7F5AC749C}"/>
          </ac:spMkLst>
        </pc:spChg>
        <pc:grpChg chg="mod">
          <ac:chgData name="朋子 岡田" userId="45f9f782b126fbb9" providerId="LiveId" clId="{CB570C1F-7F39-4AEC-8651-66111FD797FD}" dt="2023-11-12T07:18:48.983" v="106" actId="1076"/>
          <ac:grpSpMkLst>
            <pc:docMk/>
            <pc:sldMk cId="0" sldId="271"/>
            <ac:grpSpMk id="6" creationId="{1E63E455-A2C0-039D-4D95-807B50456AEA}"/>
          </ac:grpSpMkLst>
        </pc:grpChg>
        <pc:grpChg chg="mod">
          <ac:chgData name="朋子 岡田" userId="45f9f782b126fbb9" providerId="LiveId" clId="{CB570C1F-7F39-4AEC-8651-66111FD797FD}" dt="2023-11-12T07:18:54.432" v="107" actId="1076"/>
          <ac:grpSpMkLst>
            <pc:docMk/>
            <pc:sldMk cId="0" sldId="271"/>
            <ac:grpSpMk id="12" creationId="{009CE5F3-08A7-B819-D6E9-D29CFD2CB753}"/>
          </ac:grpSpMkLst>
        </pc:grpChg>
      </pc:sldChg>
      <pc:sldChg chg="addSp modSp mod">
        <pc:chgData name="朋子 岡田" userId="45f9f782b126fbb9" providerId="LiveId" clId="{CB570C1F-7F39-4AEC-8651-66111FD797FD}" dt="2023-11-12T07:20:13.820" v="123" actId="1076"/>
        <pc:sldMkLst>
          <pc:docMk/>
          <pc:sldMk cId="0" sldId="277"/>
        </pc:sldMkLst>
        <pc:spChg chg="add mod">
          <ac:chgData name="朋子 岡田" userId="45f9f782b126fbb9" providerId="LiveId" clId="{CB570C1F-7F39-4AEC-8651-66111FD797FD}" dt="2023-11-12T07:20:13.820" v="123" actId="1076"/>
          <ac:spMkLst>
            <pc:docMk/>
            <pc:sldMk cId="0" sldId="277"/>
            <ac:spMk id="6" creationId="{A3B45577-7445-49BC-67A0-2D881CC5D771}"/>
          </ac:spMkLst>
        </pc:spChg>
      </pc:sldChg>
      <pc:sldChg chg="modSp mod">
        <pc:chgData name="朋子 岡田" userId="45f9f782b126fbb9" providerId="LiveId" clId="{CB570C1F-7F39-4AEC-8651-66111FD797FD}" dt="2023-11-12T07:09:46.961" v="36" actId="14100"/>
        <pc:sldMkLst>
          <pc:docMk/>
          <pc:sldMk cId="0" sldId="301"/>
        </pc:sldMkLst>
        <pc:spChg chg="mod">
          <ac:chgData name="朋子 岡田" userId="45f9f782b126fbb9" providerId="LiveId" clId="{CB570C1F-7F39-4AEC-8651-66111FD797FD}" dt="2023-11-12T07:09:46.961" v="36" actId="14100"/>
          <ac:spMkLst>
            <pc:docMk/>
            <pc:sldMk cId="0" sldId="301"/>
            <ac:spMk id="4" creationId="{DE8A73CE-9852-F78E-20F0-8CFED771699A}"/>
          </ac:spMkLst>
        </pc:spChg>
      </pc:sldChg>
      <pc:sldChg chg="modSp mod">
        <pc:chgData name="朋子 岡田" userId="45f9f782b126fbb9" providerId="LiveId" clId="{CB570C1F-7F39-4AEC-8651-66111FD797FD}" dt="2023-11-12T07:10:40.420" v="86" actId="20577"/>
        <pc:sldMkLst>
          <pc:docMk/>
          <pc:sldMk cId="3964302566" sldId="302"/>
        </pc:sldMkLst>
        <pc:spChg chg="mod">
          <ac:chgData name="朋子 岡田" userId="45f9f782b126fbb9" providerId="LiveId" clId="{CB570C1F-7F39-4AEC-8651-66111FD797FD}" dt="2023-11-12T07:10:40.420" v="86" actId="20577"/>
          <ac:spMkLst>
            <pc:docMk/>
            <pc:sldMk cId="3964302566" sldId="302"/>
            <ac:spMk id="6" creationId="{00000000-0000-0000-0000-000000000000}"/>
          </ac:spMkLst>
        </pc:spChg>
      </pc:sldChg>
      <pc:sldChg chg="addSp modSp mod">
        <pc:chgData name="朋子 岡田" userId="45f9f782b126fbb9" providerId="LiveId" clId="{CB570C1F-7F39-4AEC-8651-66111FD797FD}" dt="2023-11-12T07:20:34.145" v="126" actId="1076"/>
        <pc:sldMkLst>
          <pc:docMk/>
          <pc:sldMk cId="1855422451" sldId="305"/>
        </pc:sldMkLst>
        <pc:spChg chg="add mod">
          <ac:chgData name="朋子 岡田" userId="45f9f782b126fbb9" providerId="LiveId" clId="{CB570C1F-7F39-4AEC-8651-66111FD797FD}" dt="2023-11-12T07:20:34.145" v="126" actId="1076"/>
          <ac:spMkLst>
            <pc:docMk/>
            <pc:sldMk cId="1855422451" sldId="305"/>
            <ac:spMk id="2" creationId="{9A1061C8-DBE4-E96D-5090-0372C31BE8A6}"/>
          </ac:spMkLst>
        </pc:spChg>
      </pc:sldChg>
      <pc:sldChg chg="addSp modSp mod">
        <pc:chgData name="朋子 岡田" userId="45f9f782b126fbb9" providerId="LiveId" clId="{CB570C1F-7F39-4AEC-8651-66111FD797FD}" dt="2023-11-12T07:20:44.113" v="128" actId="1076"/>
        <pc:sldMkLst>
          <pc:docMk/>
          <pc:sldMk cId="2638801005" sldId="307"/>
        </pc:sldMkLst>
        <pc:spChg chg="add mod">
          <ac:chgData name="朋子 岡田" userId="45f9f782b126fbb9" providerId="LiveId" clId="{CB570C1F-7F39-4AEC-8651-66111FD797FD}" dt="2023-11-12T07:20:44.113" v="128" actId="1076"/>
          <ac:spMkLst>
            <pc:docMk/>
            <pc:sldMk cId="2638801005" sldId="307"/>
            <ac:spMk id="4" creationId="{13F0F7A1-2328-DEEC-0478-8DBD2AA6493E}"/>
          </ac:spMkLst>
        </pc:spChg>
      </pc:sldChg>
      <pc:sldChg chg="modSp mod">
        <pc:chgData name="朋子 岡田" userId="45f9f782b126fbb9" providerId="LiveId" clId="{CB570C1F-7F39-4AEC-8651-66111FD797FD}" dt="2023-11-12T07:06:44.188" v="26" actId="1076"/>
        <pc:sldMkLst>
          <pc:docMk/>
          <pc:sldMk cId="2033768621" sldId="308"/>
        </pc:sldMkLst>
        <pc:spChg chg="mod">
          <ac:chgData name="朋子 岡田" userId="45f9f782b126fbb9" providerId="LiveId" clId="{CB570C1F-7F39-4AEC-8651-66111FD797FD}" dt="2023-11-12T07:06:40.823" v="24" actId="1076"/>
          <ac:spMkLst>
            <pc:docMk/>
            <pc:sldMk cId="2033768621" sldId="308"/>
            <ac:spMk id="3" creationId="{00000000-0000-0000-0000-000000000000}"/>
          </ac:spMkLst>
        </pc:spChg>
        <pc:spChg chg="mod">
          <ac:chgData name="朋子 岡田" userId="45f9f782b126fbb9" providerId="LiveId" clId="{CB570C1F-7F39-4AEC-8651-66111FD797FD}" dt="2023-11-12T07:06:34.280" v="22"/>
          <ac:spMkLst>
            <pc:docMk/>
            <pc:sldMk cId="2033768621" sldId="308"/>
            <ac:spMk id="15" creationId="{792559FE-5E83-EF79-0D70-484B70495308}"/>
          </ac:spMkLst>
        </pc:spChg>
        <pc:spChg chg="mod">
          <ac:chgData name="朋子 岡田" userId="45f9f782b126fbb9" providerId="LiveId" clId="{CB570C1F-7F39-4AEC-8651-66111FD797FD}" dt="2023-11-12T07:06:31.008" v="13" actId="1076"/>
          <ac:spMkLst>
            <pc:docMk/>
            <pc:sldMk cId="2033768621" sldId="308"/>
            <ac:spMk id="27" creationId="{CCDA96E7-B0CF-2F42-73DC-25BBAC722F94}"/>
          </ac:spMkLst>
        </pc:spChg>
        <pc:spChg chg="mod">
          <ac:chgData name="朋子 岡田" userId="45f9f782b126fbb9" providerId="LiveId" clId="{CB570C1F-7F39-4AEC-8651-66111FD797FD}" dt="2023-11-12T07:06:39.455" v="23" actId="1076"/>
          <ac:spMkLst>
            <pc:docMk/>
            <pc:sldMk cId="2033768621" sldId="308"/>
            <ac:spMk id="30" creationId="{211BF1D6-A878-DC80-7593-60C34605E4A7}"/>
          </ac:spMkLst>
        </pc:spChg>
        <pc:grpChg chg="mod">
          <ac:chgData name="朋子 岡田" userId="45f9f782b126fbb9" providerId="LiveId" clId="{CB570C1F-7F39-4AEC-8651-66111FD797FD}" dt="2023-11-12T07:06:42.695" v="25" actId="1076"/>
          <ac:grpSpMkLst>
            <pc:docMk/>
            <pc:sldMk cId="2033768621" sldId="308"/>
            <ac:grpSpMk id="28" creationId="{480DA03C-673C-696C-EB3D-61407067C5AD}"/>
          </ac:grpSpMkLst>
        </pc:grpChg>
        <pc:grpChg chg="mod">
          <ac:chgData name="朋子 岡田" userId="45f9f782b126fbb9" providerId="LiveId" clId="{CB570C1F-7F39-4AEC-8651-66111FD797FD}" dt="2023-11-12T07:06:44.188" v="26" actId="1076"/>
          <ac:grpSpMkLst>
            <pc:docMk/>
            <pc:sldMk cId="2033768621" sldId="308"/>
            <ac:grpSpMk id="32" creationId="{E2C1978F-45D8-3411-98DA-EDBF84851064}"/>
          </ac:grpSpMkLst>
        </pc:grpChg>
      </pc:sldChg>
      <pc:sldChg chg="addSp modSp mod">
        <pc:chgData name="朋子 岡田" userId="45f9f782b126fbb9" providerId="LiveId" clId="{CB570C1F-7F39-4AEC-8651-66111FD797FD}" dt="2023-11-12T07:20:02.486" v="121" actId="1076"/>
        <pc:sldMkLst>
          <pc:docMk/>
          <pc:sldMk cId="1678683153" sldId="311"/>
        </pc:sldMkLst>
        <pc:spChg chg="mod">
          <ac:chgData name="朋子 岡田" userId="45f9f782b126fbb9" providerId="LiveId" clId="{CB570C1F-7F39-4AEC-8651-66111FD797FD}" dt="2023-11-12T07:19:59.710" v="120" actId="1076"/>
          <ac:spMkLst>
            <pc:docMk/>
            <pc:sldMk cId="1678683153" sldId="311"/>
            <ac:spMk id="8" creationId="{00000000-0000-0000-0000-000000000000}"/>
          </ac:spMkLst>
        </pc:spChg>
        <pc:spChg chg="add mod">
          <ac:chgData name="朋子 岡田" userId="45f9f782b126fbb9" providerId="LiveId" clId="{CB570C1F-7F39-4AEC-8651-66111FD797FD}" dt="2023-11-12T07:20:02.486" v="121" actId="1076"/>
          <ac:spMkLst>
            <pc:docMk/>
            <pc:sldMk cId="1678683153" sldId="311"/>
            <ac:spMk id="14" creationId="{84B0BF3D-0C96-97FD-8DF5-0C57D1AACDBD}"/>
          </ac:spMkLst>
        </pc:spChg>
      </pc:sldChg>
      <pc:sldChg chg="modAnim">
        <pc:chgData name="朋子 岡田" userId="45f9f782b126fbb9" providerId="LiveId" clId="{CB570C1F-7F39-4AEC-8651-66111FD797FD}" dt="2023-11-12T07:07:20.902" v="28"/>
        <pc:sldMkLst>
          <pc:docMk/>
          <pc:sldMk cId="62309423" sldId="315"/>
        </pc:sldMkLst>
      </pc:sldChg>
      <pc:sldChg chg="modSp mod">
        <pc:chgData name="朋子 岡田" userId="45f9f782b126fbb9" providerId="LiveId" clId="{CB570C1F-7F39-4AEC-8651-66111FD797FD}" dt="2023-11-12T07:21:05.715" v="130" actId="207"/>
        <pc:sldMkLst>
          <pc:docMk/>
          <pc:sldMk cId="1364268884" sldId="316"/>
        </pc:sldMkLst>
        <pc:spChg chg="mod">
          <ac:chgData name="朋子 岡田" userId="45f9f782b126fbb9" providerId="LiveId" clId="{CB570C1F-7F39-4AEC-8651-66111FD797FD}" dt="2023-11-12T07:21:00.308" v="129" actId="207"/>
          <ac:spMkLst>
            <pc:docMk/>
            <pc:sldMk cId="1364268884" sldId="316"/>
            <ac:spMk id="20" creationId="{F28CC549-053D-DFAA-EE5E-FFC63C25B638}"/>
          </ac:spMkLst>
        </pc:spChg>
        <pc:spChg chg="mod">
          <ac:chgData name="朋子 岡田" userId="45f9f782b126fbb9" providerId="LiveId" clId="{CB570C1F-7F39-4AEC-8651-66111FD797FD}" dt="2023-11-12T07:21:05.715" v="130" actId="207"/>
          <ac:spMkLst>
            <pc:docMk/>
            <pc:sldMk cId="1364268884" sldId="316"/>
            <ac:spMk id="22" creationId="{0CD86171-E98B-C08D-C2F0-0DBE20417BC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E119B8-EC2B-4EF8-9661-063CEEFC3FD8}" type="datetimeFigureOut">
              <a:rPr kumimoji="1" lang="ja-JP" altLang="en-US" smtClean="0"/>
              <a:t>2023/11/12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081AD-018F-4BE0-B36E-F161362F29D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77154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g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3081AD-018F-4BE0-B36E-F161362F29DF}" type="slidenum">
              <a:rPr kumimoji="1" lang="ja-JP" altLang="en-US" smtClean="0"/>
              <a:t>28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714284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svg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9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sv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4.png"/><Relationship Id="rId4" Type="http://schemas.openxmlformats.org/officeDocument/2006/relationships/image" Target="../media/image3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sv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9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svg"/><Relationship Id="rId7" Type="http://schemas.openxmlformats.org/officeDocument/2006/relationships/image" Target="../media/image54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Curry-filled_donuts_by_opencontent_in_Fukuoka.jpg?uselang=ja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sv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4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7" Type="http://schemas.openxmlformats.org/officeDocument/2006/relationships/image" Target="../media/image12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7183228" y="1151829"/>
            <a:ext cx="11449878" cy="8229600"/>
          </a:xfrm>
          <a:custGeom>
            <a:avLst/>
            <a:gdLst/>
            <a:ahLst/>
            <a:cxnLst/>
            <a:rect l="l" t="t" r="r" b="b"/>
            <a:pathLst>
              <a:path w="11449878" h="8229600">
                <a:moveTo>
                  <a:pt x="0" y="0"/>
                </a:moveTo>
                <a:lnTo>
                  <a:pt x="11449878" y="0"/>
                </a:lnTo>
                <a:lnTo>
                  <a:pt x="11449878" y="8229600"/>
                </a:lnTo>
                <a:lnTo>
                  <a:pt x="0" y="82296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8303236" y="1579114"/>
            <a:ext cx="840764" cy="840764"/>
          </a:xfrm>
          <a:custGeom>
            <a:avLst/>
            <a:gdLst/>
            <a:ahLst/>
            <a:cxnLst/>
            <a:rect l="l" t="t" r="r" b="b"/>
            <a:pathLst>
              <a:path w="840764" h="840764">
                <a:moveTo>
                  <a:pt x="0" y="0"/>
                </a:moveTo>
                <a:lnTo>
                  <a:pt x="840764" y="0"/>
                </a:lnTo>
                <a:lnTo>
                  <a:pt x="840764" y="840764"/>
                </a:lnTo>
                <a:lnTo>
                  <a:pt x="0" y="84076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16838918" y="5266629"/>
            <a:ext cx="840764" cy="840764"/>
          </a:xfrm>
          <a:custGeom>
            <a:avLst/>
            <a:gdLst/>
            <a:ahLst/>
            <a:cxnLst/>
            <a:rect l="l" t="t" r="r" b="b"/>
            <a:pathLst>
              <a:path w="840764" h="840764">
                <a:moveTo>
                  <a:pt x="0" y="0"/>
                </a:moveTo>
                <a:lnTo>
                  <a:pt x="840764" y="0"/>
                </a:lnTo>
                <a:lnTo>
                  <a:pt x="840764" y="840764"/>
                </a:lnTo>
                <a:lnTo>
                  <a:pt x="0" y="84076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15992475" y="897493"/>
            <a:ext cx="1582819" cy="1522385"/>
          </a:xfrm>
          <a:custGeom>
            <a:avLst/>
            <a:gdLst/>
            <a:ahLst/>
            <a:cxnLst/>
            <a:rect l="l" t="t" r="r" b="b"/>
            <a:pathLst>
              <a:path w="1582819" h="1522385">
                <a:moveTo>
                  <a:pt x="0" y="0"/>
                </a:moveTo>
                <a:lnTo>
                  <a:pt x="1582819" y="0"/>
                </a:lnTo>
                <a:lnTo>
                  <a:pt x="1582819" y="1522385"/>
                </a:lnTo>
                <a:lnTo>
                  <a:pt x="0" y="152238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7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 rot="1663337">
            <a:off x="8516031" y="4771158"/>
            <a:ext cx="1279440" cy="1230589"/>
          </a:xfrm>
          <a:custGeom>
            <a:avLst/>
            <a:gdLst/>
            <a:ahLst/>
            <a:cxnLst/>
            <a:rect l="l" t="t" r="r" b="b"/>
            <a:pathLst>
              <a:path w="1279440" h="1230589">
                <a:moveTo>
                  <a:pt x="0" y="0"/>
                </a:moveTo>
                <a:lnTo>
                  <a:pt x="1279440" y="0"/>
                </a:lnTo>
                <a:lnTo>
                  <a:pt x="1279440" y="1230589"/>
                </a:lnTo>
                <a:lnTo>
                  <a:pt x="0" y="12305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alphaModFix amt="17000"/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9"/>
          <a:srcRect/>
          <a:stretch>
            <a:fillRect/>
          </a:stretch>
        </p:blipFill>
        <p:spPr>
          <a:xfrm>
            <a:off x="1792894" y="3648623"/>
            <a:ext cx="5867395" cy="5609677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1614262" y="1107043"/>
            <a:ext cx="6688975" cy="246993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8862"/>
              </a:lnSpc>
            </a:pPr>
            <a:r>
              <a:rPr lang="en-US" sz="17628">
                <a:solidFill>
                  <a:srgbClr val="FFFFFF"/>
                </a:solidFill>
                <a:latin typeface="Garet Ultra-Bold"/>
              </a:rPr>
              <a:t>Quiz　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53899" y="3086100"/>
            <a:ext cx="1563624" cy="2057400"/>
          </a:xfrm>
          <a:custGeom>
            <a:avLst/>
            <a:gdLst/>
            <a:ahLst/>
            <a:cxnLst/>
            <a:rect l="l" t="t" r="r" b="b"/>
            <a:pathLst>
              <a:path w="1563624" h="2057400">
                <a:moveTo>
                  <a:pt x="0" y="0"/>
                </a:moveTo>
                <a:lnTo>
                  <a:pt x="1563624" y="0"/>
                </a:lnTo>
                <a:lnTo>
                  <a:pt x="156362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4173200" y="3266125"/>
            <a:ext cx="1203579" cy="2057400"/>
          </a:xfrm>
          <a:custGeom>
            <a:avLst/>
            <a:gdLst/>
            <a:ahLst/>
            <a:cxnLst/>
            <a:rect l="l" t="t" r="r" b="b"/>
            <a:pathLst>
              <a:path w="1203579" h="2057400">
                <a:moveTo>
                  <a:pt x="0" y="0"/>
                </a:moveTo>
                <a:lnTo>
                  <a:pt x="1203579" y="0"/>
                </a:lnTo>
                <a:lnTo>
                  <a:pt x="12035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8102627" y="3266125"/>
            <a:ext cx="1471041" cy="2057400"/>
          </a:xfrm>
          <a:custGeom>
            <a:avLst/>
            <a:gdLst/>
            <a:ahLst/>
            <a:cxnLst/>
            <a:rect l="l" t="t" r="r" b="b"/>
            <a:pathLst>
              <a:path w="1471041" h="2057400">
                <a:moveTo>
                  <a:pt x="0" y="0"/>
                </a:moveTo>
                <a:lnTo>
                  <a:pt x="1471041" y="0"/>
                </a:lnTo>
                <a:lnTo>
                  <a:pt x="1471041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TextBox 5"/>
          <p:cNvSpPr txBox="1"/>
          <p:nvPr/>
        </p:nvSpPr>
        <p:spPr>
          <a:xfrm>
            <a:off x="1600200" y="1279295"/>
            <a:ext cx="16230600" cy="88485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859"/>
              </a:lnSpc>
            </a:pPr>
            <a:r>
              <a:rPr lang="ja-JP" altLang="en-US" sz="6000" dirty="0">
                <a:solidFill>
                  <a:srgbClr val="FFFFFF"/>
                </a:solidFill>
                <a:ea typeface="M Plus Rounded Black"/>
              </a:rPr>
              <a:t>では、</a:t>
            </a:r>
            <a:r>
              <a:rPr lang="en-US" sz="6000" dirty="0" err="1">
                <a:solidFill>
                  <a:srgbClr val="FFFF00"/>
                </a:solidFill>
                <a:ea typeface="M Plus Rounded Black"/>
              </a:rPr>
              <a:t>世界のお金</a:t>
            </a:r>
            <a:r>
              <a:rPr lang="en-US" sz="6000" dirty="0" err="1">
                <a:solidFill>
                  <a:srgbClr val="FFFFFF"/>
                </a:solidFill>
                <a:ea typeface="M Plus Rounded Black"/>
              </a:rPr>
              <a:t>はどうなっているでしょ</a:t>
            </a:r>
            <a:r>
              <a:rPr lang="ja-JP" altLang="en-US" sz="6000" dirty="0">
                <a:solidFill>
                  <a:srgbClr val="FFFFFF"/>
                </a:solidFill>
                <a:ea typeface="M Plus Rounded Black"/>
              </a:rPr>
              <a:t>う？</a:t>
            </a:r>
            <a:endParaRPr lang="en-US" sz="6000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146020" y="6092296"/>
            <a:ext cx="3742869" cy="3592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139"/>
              </a:lnSpc>
            </a:pPr>
            <a:r>
              <a:rPr lang="ja-JP" altLang="en-US" sz="5099" dirty="0">
                <a:solidFill>
                  <a:srgbClr val="FFFFFF"/>
                </a:solidFill>
                <a:ea typeface="M Plus Rounded Black"/>
              </a:rPr>
              <a:t>お金を使わない、</a:t>
            </a:r>
            <a:r>
              <a:rPr lang="ja-JP" altLang="en-US" sz="5099" dirty="0">
                <a:solidFill>
                  <a:srgbClr val="FFFF00"/>
                </a:solidFill>
                <a:ea typeface="M Plus Rounded Black"/>
              </a:rPr>
              <a:t>全部ただ</a:t>
            </a:r>
            <a:r>
              <a:rPr lang="ja-JP" altLang="en-US" sz="5099" dirty="0">
                <a:solidFill>
                  <a:srgbClr val="FFFFFF"/>
                </a:solidFill>
                <a:ea typeface="M Plus Rounded Black"/>
              </a:rPr>
              <a:t>の国がある</a:t>
            </a:r>
            <a:endParaRPr lang="en-US" sz="50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19200" y="6043949"/>
            <a:ext cx="5528093" cy="1820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279"/>
              </a:lnSpc>
            </a:pPr>
            <a:r>
              <a:rPr lang="en-US" sz="5199" dirty="0" err="1">
                <a:solidFill>
                  <a:srgbClr val="FFFF00"/>
                </a:solidFill>
                <a:ea typeface="M Plus Rounded Black"/>
              </a:rPr>
              <a:t>国によって</a:t>
            </a:r>
            <a:endParaRPr lang="en-US" sz="5199" dirty="0">
              <a:solidFill>
                <a:srgbClr val="FFFF00"/>
              </a:solidFill>
              <a:ea typeface="M Plus Rounded Black"/>
            </a:endParaRPr>
          </a:p>
          <a:p>
            <a:pPr algn="just">
              <a:lnSpc>
                <a:spcPts val="7279"/>
              </a:lnSpc>
            </a:pPr>
            <a:r>
              <a:rPr lang="en-US" sz="5199" dirty="0" err="1">
                <a:solidFill>
                  <a:srgbClr val="FFFFFF"/>
                </a:solidFill>
                <a:ea typeface="M Plus Rounded Black"/>
              </a:rPr>
              <a:t>お金</a:t>
            </a: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は</a:t>
            </a:r>
            <a:r>
              <a:rPr lang="en-US" sz="5199" dirty="0" err="1">
                <a:solidFill>
                  <a:srgbClr val="FFFF00"/>
                </a:solidFill>
                <a:ea typeface="M Plus Rounded Black"/>
              </a:rPr>
              <a:t>ちがう</a:t>
            </a:r>
            <a:endParaRPr lang="en-US" sz="5199" dirty="0">
              <a:solidFill>
                <a:srgbClr val="FFFF00"/>
              </a:solidFill>
              <a:ea typeface="M Plus Rounded Black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6895117" y="6034424"/>
            <a:ext cx="4688733" cy="37430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384"/>
              </a:lnSpc>
            </a:pPr>
            <a:r>
              <a:rPr lang="ja-JP" altLang="en-US" sz="5274" dirty="0">
                <a:solidFill>
                  <a:srgbClr val="FFFF00"/>
                </a:solidFill>
                <a:ea typeface="M Plus Rounded Black"/>
              </a:rPr>
              <a:t>国は違うけど、</a:t>
            </a:r>
            <a:r>
              <a:rPr lang="en-US" sz="5274" dirty="0" err="1">
                <a:solidFill>
                  <a:srgbClr val="FFFF00"/>
                </a:solidFill>
                <a:ea typeface="M Plus Rounded Black"/>
              </a:rPr>
              <a:t>同じお金</a:t>
            </a:r>
            <a:r>
              <a:rPr lang="ja-JP" altLang="en-US" sz="5274" dirty="0">
                <a:solidFill>
                  <a:schemeClr val="bg1"/>
                </a:solidFill>
                <a:ea typeface="M Plus Rounded Black"/>
              </a:rPr>
              <a:t>を</a:t>
            </a:r>
            <a:endParaRPr lang="en-US" altLang="ja-JP" sz="5274" dirty="0">
              <a:solidFill>
                <a:schemeClr val="bg1"/>
              </a:solidFill>
              <a:ea typeface="M Plus Rounded Black"/>
            </a:endParaRPr>
          </a:p>
          <a:p>
            <a:pPr>
              <a:lnSpc>
                <a:spcPts val="7384"/>
              </a:lnSpc>
            </a:pPr>
            <a:r>
              <a:rPr lang="en-US" sz="5274" dirty="0" err="1">
                <a:solidFill>
                  <a:srgbClr val="FFFFFF"/>
                </a:solidFill>
                <a:ea typeface="M Plus Rounded Black"/>
              </a:rPr>
              <a:t>使っている</a:t>
            </a:r>
            <a:r>
              <a:rPr lang="ja-JP" altLang="en-US" sz="5274" dirty="0">
                <a:solidFill>
                  <a:srgbClr val="FFFFFF"/>
                </a:solidFill>
                <a:ea typeface="M Plus Rounded Black"/>
              </a:rPr>
              <a:t>ところもある</a:t>
            </a:r>
            <a:endParaRPr lang="en-US" sz="5274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67ACB920-5A2B-12FA-1BAC-D5BC071229DA}"/>
              </a:ext>
            </a:extLst>
          </p:cNvPr>
          <p:cNvSpPr/>
          <p:nvPr/>
        </p:nvSpPr>
        <p:spPr>
          <a:xfrm>
            <a:off x="5332947" y="2423001"/>
            <a:ext cx="6554253" cy="7838189"/>
          </a:xfrm>
          <a:custGeom>
            <a:avLst/>
            <a:gdLst>
              <a:gd name="connsiteX0" fmla="*/ 2017485 w 3585028"/>
              <a:gd name="connsiteY0" fmla="*/ 3120571 h 3338513"/>
              <a:gd name="connsiteX1" fmla="*/ 1640114 w 3585028"/>
              <a:gd name="connsiteY1" fmla="*/ 3135086 h 3338513"/>
              <a:gd name="connsiteX2" fmla="*/ 580571 w 3585028"/>
              <a:gd name="connsiteY2" fmla="*/ 2743200 h 3338513"/>
              <a:gd name="connsiteX3" fmla="*/ 391885 w 3585028"/>
              <a:gd name="connsiteY3" fmla="*/ 2525486 h 3338513"/>
              <a:gd name="connsiteX4" fmla="*/ 116114 w 3585028"/>
              <a:gd name="connsiteY4" fmla="*/ 2090057 h 3338513"/>
              <a:gd name="connsiteX5" fmla="*/ 0 w 3585028"/>
              <a:gd name="connsiteY5" fmla="*/ 1538514 h 3338513"/>
              <a:gd name="connsiteX6" fmla="*/ 72571 w 3585028"/>
              <a:gd name="connsiteY6" fmla="*/ 1117600 h 3338513"/>
              <a:gd name="connsiteX7" fmla="*/ 333828 w 3585028"/>
              <a:gd name="connsiteY7" fmla="*/ 711200 h 3338513"/>
              <a:gd name="connsiteX8" fmla="*/ 885371 w 3585028"/>
              <a:gd name="connsiteY8" fmla="*/ 246743 h 3338513"/>
              <a:gd name="connsiteX9" fmla="*/ 1378857 w 3585028"/>
              <a:gd name="connsiteY9" fmla="*/ 29028 h 3338513"/>
              <a:gd name="connsiteX10" fmla="*/ 1683657 w 3585028"/>
              <a:gd name="connsiteY10" fmla="*/ 0 h 3338513"/>
              <a:gd name="connsiteX11" fmla="*/ 2481943 w 3585028"/>
              <a:gd name="connsiteY11" fmla="*/ 101600 h 3338513"/>
              <a:gd name="connsiteX12" fmla="*/ 2888343 w 3585028"/>
              <a:gd name="connsiteY12" fmla="*/ 333828 h 3338513"/>
              <a:gd name="connsiteX13" fmla="*/ 3222171 w 3585028"/>
              <a:gd name="connsiteY13" fmla="*/ 711200 h 3338513"/>
              <a:gd name="connsiteX14" fmla="*/ 3352800 w 3585028"/>
              <a:gd name="connsiteY14" fmla="*/ 914400 h 3338513"/>
              <a:gd name="connsiteX15" fmla="*/ 3512457 w 3585028"/>
              <a:gd name="connsiteY15" fmla="*/ 1306286 h 3338513"/>
              <a:gd name="connsiteX16" fmla="*/ 3585028 w 3585028"/>
              <a:gd name="connsiteY16" fmla="*/ 1727200 h 3338513"/>
              <a:gd name="connsiteX17" fmla="*/ 3526971 w 3585028"/>
              <a:gd name="connsiteY17" fmla="*/ 2481943 h 3338513"/>
              <a:gd name="connsiteX18" fmla="*/ 3410857 w 3585028"/>
              <a:gd name="connsiteY18" fmla="*/ 2743200 h 3338513"/>
              <a:gd name="connsiteX19" fmla="*/ 3135085 w 3585028"/>
              <a:gd name="connsiteY19" fmla="*/ 2975428 h 3338513"/>
              <a:gd name="connsiteX20" fmla="*/ 3018971 w 3585028"/>
              <a:gd name="connsiteY20" fmla="*/ 3033486 h 3338513"/>
              <a:gd name="connsiteX21" fmla="*/ 2714171 w 3585028"/>
              <a:gd name="connsiteY21" fmla="*/ 3149600 h 3338513"/>
              <a:gd name="connsiteX22" fmla="*/ 2525485 w 3585028"/>
              <a:gd name="connsiteY22" fmla="*/ 3178628 h 3338513"/>
              <a:gd name="connsiteX23" fmla="*/ 2365828 w 3585028"/>
              <a:gd name="connsiteY23" fmla="*/ 3207657 h 3338513"/>
              <a:gd name="connsiteX24" fmla="*/ 2249714 w 3585028"/>
              <a:gd name="connsiteY24" fmla="*/ 3236686 h 3338513"/>
              <a:gd name="connsiteX25" fmla="*/ 2148114 w 3585028"/>
              <a:gd name="connsiteY25" fmla="*/ 3280228 h 3338513"/>
              <a:gd name="connsiteX26" fmla="*/ 2017485 w 3585028"/>
              <a:gd name="connsiteY26" fmla="*/ 3294743 h 3338513"/>
              <a:gd name="connsiteX27" fmla="*/ 1901371 w 3585028"/>
              <a:gd name="connsiteY27" fmla="*/ 3323771 h 3338513"/>
              <a:gd name="connsiteX28" fmla="*/ 1611085 w 3585028"/>
              <a:gd name="connsiteY28" fmla="*/ 3338286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85028" h="3338513">
                <a:moveTo>
                  <a:pt x="2017485" y="3120571"/>
                </a:moveTo>
                <a:cubicBezTo>
                  <a:pt x="1891695" y="3125409"/>
                  <a:pt x="1764017" y="3157325"/>
                  <a:pt x="1640114" y="3135086"/>
                </a:cubicBezTo>
                <a:cubicBezTo>
                  <a:pt x="1014048" y="3022715"/>
                  <a:pt x="1004957" y="2985706"/>
                  <a:pt x="580571" y="2743200"/>
                </a:cubicBezTo>
                <a:cubicBezTo>
                  <a:pt x="517676" y="2670629"/>
                  <a:pt x="447539" y="2603749"/>
                  <a:pt x="391885" y="2525486"/>
                </a:cubicBezTo>
                <a:cubicBezTo>
                  <a:pt x="292321" y="2385474"/>
                  <a:pt x="116114" y="2090057"/>
                  <a:pt x="116114" y="2090057"/>
                </a:cubicBezTo>
                <a:cubicBezTo>
                  <a:pt x="10547" y="1685385"/>
                  <a:pt x="44227" y="1870220"/>
                  <a:pt x="0" y="1538514"/>
                </a:cubicBezTo>
                <a:cubicBezTo>
                  <a:pt x="24190" y="1398209"/>
                  <a:pt x="32230" y="1254140"/>
                  <a:pt x="72571" y="1117600"/>
                </a:cubicBezTo>
                <a:cubicBezTo>
                  <a:pt x="108700" y="995317"/>
                  <a:pt x="251732" y="805458"/>
                  <a:pt x="333828" y="711200"/>
                </a:cubicBezTo>
                <a:cubicBezTo>
                  <a:pt x="574385" y="435005"/>
                  <a:pt x="572677" y="441120"/>
                  <a:pt x="885371" y="246743"/>
                </a:cubicBezTo>
                <a:cubicBezTo>
                  <a:pt x="1050381" y="144169"/>
                  <a:pt x="1185509" y="68689"/>
                  <a:pt x="1378857" y="29028"/>
                </a:cubicBezTo>
                <a:cubicBezTo>
                  <a:pt x="1478835" y="8520"/>
                  <a:pt x="1582057" y="9676"/>
                  <a:pt x="1683657" y="0"/>
                </a:cubicBezTo>
                <a:cubicBezTo>
                  <a:pt x="2092712" y="21529"/>
                  <a:pt x="2164799" y="-17329"/>
                  <a:pt x="2481943" y="101600"/>
                </a:cubicBezTo>
                <a:cubicBezTo>
                  <a:pt x="2627756" y="156280"/>
                  <a:pt x="2768707" y="233334"/>
                  <a:pt x="2888343" y="333828"/>
                </a:cubicBezTo>
                <a:cubicBezTo>
                  <a:pt x="3010681" y="436592"/>
                  <a:pt x="3130070" y="582259"/>
                  <a:pt x="3222171" y="711200"/>
                </a:cubicBezTo>
                <a:cubicBezTo>
                  <a:pt x="3268974" y="776723"/>
                  <a:pt x="3313695" y="844011"/>
                  <a:pt x="3352800" y="914400"/>
                </a:cubicBezTo>
                <a:cubicBezTo>
                  <a:pt x="3406719" y="1011454"/>
                  <a:pt x="3482317" y="1200796"/>
                  <a:pt x="3512457" y="1306286"/>
                </a:cubicBezTo>
                <a:cubicBezTo>
                  <a:pt x="3554167" y="1452269"/>
                  <a:pt x="3564996" y="1576959"/>
                  <a:pt x="3585028" y="1727200"/>
                </a:cubicBezTo>
                <a:cubicBezTo>
                  <a:pt x="3581693" y="1793902"/>
                  <a:pt x="3579158" y="2290591"/>
                  <a:pt x="3526971" y="2481943"/>
                </a:cubicBezTo>
                <a:cubicBezTo>
                  <a:pt x="3519033" y="2511047"/>
                  <a:pt x="3437249" y="2710210"/>
                  <a:pt x="3410857" y="2743200"/>
                </a:cubicBezTo>
                <a:cubicBezTo>
                  <a:pt x="3298826" y="2883239"/>
                  <a:pt x="3265348" y="2905954"/>
                  <a:pt x="3135085" y="2975428"/>
                </a:cubicBezTo>
                <a:cubicBezTo>
                  <a:pt x="3096903" y="2995792"/>
                  <a:pt x="3058125" y="3015060"/>
                  <a:pt x="3018971" y="3033486"/>
                </a:cubicBezTo>
                <a:cubicBezTo>
                  <a:pt x="2922709" y="3078786"/>
                  <a:pt x="2817586" y="3124781"/>
                  <a:pt x="2714171" y="3149600"/>
                </a:cubicBezTo>
                <a:cubicBezTo>
                  <a:pt x="2652293" y="3164451"/>
                  <a:pt x="2588254" y="3168166"/>
                  <a:pt x="2525485" y="3178628"/>
                </a:cubicBezTo>
                <a:cubicBezTo>
                  <a:pt x="2472129" y="3187521"/>
                  <a:pt x="2418759" y="3196513"/>
                  <a:pt x="2365828" y="3207657"/>
                </a:cubicBezTo>
                <a:cubicBezTo>
                  <a:pt x="2326788" y="3215876"/>
                  <a:pt x="2287563" y="3224070"/>
                  <a:pt x="2249714" y="3236686"/>
                </a:cubicBezTo>
                <a:cubicBezTo>
                  <a:pt x="2214759" y="3248338"/>
                  <a:pt x="2183860" y="3271292"/>
                  <a:pt x="2148114" y="3280228"/>
                </a:cubicBezTo>
                <a:cubicBezTo>
                  <a:pt x="2105611" y="3290854"/>
                  <a:pt x="2061028" y="3289905"/>
                  <a:pt x="2017485" y="3294743"/>
                </a:cubicBezTo>
                <a:cubicBezTo>
                  <a:pt x="1978780" y="3304419"/>
                  <a:pt x="1940825" y="3317853"/>
                  <a:pt x="1901371" y="3323771"/>
                </a:cubicBezTo>
                <a:cubicBezTo>
                  <a:pt x="1783175" y="3341500"/>
                  <a:pt x="1722644" y="3338286"/>
                  <a:pt x="1611085" y="3338286"/>
                </a:cubicBezTo>
              </a:path>
            </a:pathLst>
          </a:custGeom>
          <a:solidFill>
            <a:srgbClr val="FF0000"/>
          </a:solidFill>
          <a:ln w="234950" cap="rnd" cmpd="sng">
            <a:solidFill>
              <a:srgbClr val="92D050"/>
            </a:soli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17630188">
            <a:off x="11484906" y="3386403"/>
            <a:ext cx="5710525" cy="6108962"/>
          </a:xfrm>
          <a:custGeom>
            <a:avLst/>
            <a:gdLst/>
            <a:ahLst/>
            <a:cxnLst/>
            <a:rect l="l" t="t" r="r" b="b"/>
            <a:pathLst>
              <a:path w="7483541" h="7053237">
                <a:moveTo>
                  <a:pt x="0" y="0"/>
                </a:moveTo>
                <a:lnTo>
                  <a:pt x="7483541" y="0"/>
                </a:lnTo>
                <a:lnTo>
                  <a:pt x="7483541" y="7053237"/>
                </a:lnTo>
                <a:lnTo>
                  <a:pt x="0" y="705323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9047848-204A-AC2A-3770-559B885D1B86}"/>
              </a:ext>
            </a:extLst>
          </p:cNvPr>
          <p:cNvSpPr txBox="1"/>
          <p:nvPr/>
        </p:nvSpPr>
        <p:spPr>
          <a:xfrm>
            <a:off x="5257800" y="3243776"/>
            <a:ext cx="9601200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オーストリア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ベルギー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キプロス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エストニア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フィンランド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フランス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ドイツ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ギリシャ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アイルランド</a:t>
            </a:r>
          </a:p>
          <a:p>
            <a:r>
              <a:rPr lang="ja-JP" altLang="en-US" sz="3200" b="1" i="0" dirty="0">
                <a:solidFill>
                  <a:srgbClr val="FFFF00"/>
                </a:solidFill>
                <a:effectLst/>
                <a:latin typeface="+mj-lt"/>
              </a:rPr>
              <a:t>イタリア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9C7A477-7FD8-8EBD-D01D-48BB5D929F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719" y="3243776"/>
            <a:ext cx="4273279" cy="35972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A5FDE02-CAC0-DE1D-27F1-2AD366766C54}"/>
              </a:ext>
            </a:extLst>
          </p:cNvPr>
          <p:cNvSpPr txBox="1"/>
          <p:nvPr/>
        </p:nvSpPr>
        <p:spPr>
          <a:xfrm>
            <a:off x="4114800" y="595544"/>
            <a:ext cx="17366343" cy="188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ヨーロッパの中のこれらの国では、</a:t>
            </a:r>
            <a:endParaRPr kumimoji="0" lang="en-US" altLang="ja-JP" sz="58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 Plus Rounded Black"/>
              <a:cs typeface="+mn-cs"/>
            </a:endParaRPr>
          </a:p>
          <a:p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どこでもユーロ（€）が使えます</a:t>
            </a: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。</a:t>
            </a:r>
            <a:endParaRPr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C5C8493-4007-27BB-A37F-5B8CFDE66824}"/>
              </a:ext>
            </a:extLst>
          </p:cNvPr>
          <p:cNvSpPr txBox="1"/>
          <p:nvPr/>
        </p:nvSpPr>
        <p:spPr>
          <a:xfrm>
            <a:off x="8493567" y="3243776"/>
            <a:ext cx="9463314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リトアニア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ルクセンブルク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マルタ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オランダ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ラトビア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ポルトガル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スロバキア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スロベニア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スペイン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ja-JP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クロアチ</a:t>
            </a:r>
            <a:r>
              <a:rPr kumimoji="0" lang="ja-JP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ＭＳ Ｐゴシック" panose="020B0600070205080204" pitchFamily="50" charset="-128"/>
                <a:cs typeface="+mn-cs"/>
              </a:rPr>
              <a:t>ア</a:t>
            </a:r>
            <a:endParaRPr kumimoji="0" lang="ja-JP" altLang="en-US" sz="1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858000" y="3180854"/>
            <a:ext cx="5106133" cy="3925291"/>
          </a:xfrm>
          <a:custGeom>
            <a:avLst/>
            <a:gdLst/>
            <a:ahLst/>
            <a:cxnLst/>
            <a:rect l="l" t="t" r="r" b="b"/>
            <a:pathLst>
              <a:path w="6554666" h="5191842">
                <a:moveTo>
                  <a:pt x="0" y="0"/>
                </a:moveTo>
                <a:lnTo>
                  <a:pt x="6554666" y="0"/>
                </a:lnTo>
                <a:lnTo>
                  <a:pt x="6554666" y="5191841"/>
                </a:lnTo>
                <a:lnTo>
                  <a:pt x="0" y="519184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857500" y="7886700"/>
            <a:ext cx="14554200" cy="20152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ここからは、</a:t>
            </a: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中学</a:t>
            </a:r>
            <a:r>
              <a:rPr kumimoji="0" lang="en-US" altLang="ja-JP" sz="582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3</a:t>
            </a: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7C8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年生レベル</a:t>
            </a: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の問題です。</a:t>
            </a:r>
            <a:endParaRPr kumimoji="0" lang="en-US" altLang="ja-JP" sz="58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 Plus Rounded Black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8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理解できたら、すごいです</a:t>
            </a:r>
            <a:r>
              <a:rPr kumimoji="0" lang="en-US" altLang="ja-JP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‼</a:t>
            </a: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😲</a:t>
            </a:r>
            <a:endParaRPr kumimoji="0" lang="en-US" sz="58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 Plus Rounded Black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7879498-CD95-2666-F2B1-D4A5D55932DB}"/>
              </a:ext>
            </a:extLst>
          </p:cNvPr>
          <p:cNvSpPr txBox="1"/>
          <p:nvPr/>
        </p:nvSpPr>
        <p:spPr>
          <a:xfrm>
            <a:off x="3429000" y="723900"/>
            <a:ext cx="13411200" cy="2021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1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582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では、日本円を外国のお金にかえるとき、どうやって計算するのでしょう？</a:t>
            </a:r>
            <a:endParaRPr kumimoji="0" lang="en-US" sz="582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M Plus Rounded Black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6431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638800" y="4381500"/>
            <a:ext cx="7239000" cy="5551392"/>
          </a:xfrm>
          <a:custGeom>
            <a:avLst/>
            <a:gdLst/>
            <a:ahLst/>
            <a:cxnLst/>
            <a:rect l="l" t="t" r="r" b="b"/>
            <a:pathLst>
              <a:path w="5809297" h="5656803">
                <a:moveTo>
                  <a:pt x="0" y="0"/>
                </a:moveTo>
                <a:lnTo>
                  <a:pt x="5809296" y="0"/>
                </a:lnTo>
                <a:lnTo>
                  <a:pt x="5809296" y="5656803"/>
                </a:lnTo>
                <a:lnTo>
                  <a:pt x="0" y="565680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TextBox 4"/>
          <p:cNvSpPr txBox="1"/>
          <p:nvPr/>
        </p:nvSpPr>
        <p:spPr>
          <a:xfrm>
            <a:off x="3058351" y="1181100"/>
            <a:ext cx="12171298" cy="2707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en-US" sz="8999" dirty="0" err="1">
                <a:solidFill>
                  <a:srgbClr val="FAA300"/>
                </a:solidFill>
                <a:ea typeface="M Plus Rounded Black Bold"/>
              </a:rPr>
              <a:t>為替レート</a:t>
            </a:r>
            <a:r>
              <a:rPr lang="ja-JP" altLang="en-US" sz="8999" dirty="0">
                <a:solidFill>
                  <a:srgbClr val="FAA300"/>
                </a:solidFill>
                <a:ea typeface="M Plus Rounded Black Bold"/>
              </a:rPr>
              <a:t>を使います</a:t>
            </a:r>
            <a:endParaRPr lang="en-US" sz="8999" dirty="0">
              <a:solidFill>
                <a:srgbClr val="FAA300"/>
              </a:solidFill>
              <a:ea typeface="M Plus Rounded Black Bold"/>
            </a:endParaRPr>
          </a:p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AA300"/>
                </a:solidFill>
                <a:latin typeface="M Plus Rounded Black Bold"/>
              </a:rPr>
              <a:t>2つのお金が取引される価格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D190A403-6531-F093-2D64-4020C23742BA}"/>
              </a:ext>
            </a:extLst>
          </p:cNvPr>
          <p:cNvSpPr txBox="1"/>
          <p:nvPr/>
        </p:nvSpPr>
        <p:spPr>
          <a:xfrm>
            <a:off x="3706091" y="567093"/>
            <a:ext cx="2313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AA300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かわせ</a:t>
            </a:r>
            <a:endParaRPr lang="ja-JP" alt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CEAF42C5-CA3A-6A2E-9705-7BE5D02B84B7}"/>
              </a:ext>
            </a:extLst>
          </p:cNvPr>
          <p:cNvSpPr/>
          <p:nvPr/>
        </p:nvSpPr>
        <p:spPr>
          <a:xfrm>
            <a:off x="3004251" y="7390490"/>
            <a:ext cx="12192000" cy="2514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TextBox 2"/>
          <p:cNvSpPr txBox="1"/>
          <p:nvPr/>
        </p:nvSpPr>
        <p:spPr>
          <a:xfrm>
            <a:off x="11206083" y="1005537"/>
            <a:ext cx="4195941" cy="987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ja-JP" altLang="en-US" sz="3200" i="1" dirty="0">
                <a:solidFill>
                  <a:srgbClr val="FFFFFF"/>
                </a:solidFill>
                <a:ea typeface="M Plus Rounded Black"/>
              </a:rPr>
              <a:t>東京外国為替市場</a:t>
            </a:r>
            <a:endParaRPr lang="en-US" sz="3200" i="1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B306965-2795-9B35-38AF-5C6A82CA3BDB}"/>
              </a:ext>
            </a:extLst>
          </p:cNvPr>
          <p:cNvSpPr/>
          <p:nvPr/>
        </p:nvSpPr>
        <p:spPr>
          <a:xfrm>
            <a:off x="3031391" y="2226198"/>
            <a:ext cx="12192000" cy="1219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6BCC332-F32C-240C-B55B-338A07A42F29}"/>
              </a:ext>
            </a:extLst>
          </p:cNvPr>
          <p:cNvSpPr/>
          <p:nvPr/>
        </p:nvSpPr>
        <p:spPr>
          <a:xfrm>
            <a:off x="3048000" y="3452636"/>
            <a:ext cx="12192000" cy="2514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29ACE2A-9009-B209-FD2D-E47FADDF9B3A}"/>
              </a:ext>
            </a:extLst>
          </p:cNvPr>
          <p:cNvSpPr/>
          <p:nvPr/>
        </p:nvSpPr>
        <p:spPr>
          <a:xfrm>
            <a:off x="3429000" y="2332453"/>
            <a:ext cx="1866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１ドル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52398F8-BC4C-E5CE-008E-D2F21C532E4E}"/>
              </a:ext>
            </a:extLst>
          </p:cNvPr>
          <p:cNvSpPr/>
          <p:nvPr/>
        </p:nvSpPr>
        <p:spPr>
          <a:xfrm>
            <a:off x="3733800" y="3817226"/>
            <a:ext cx="8305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１４０円１９～２４銭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BF30F668-3845-165A-EAF7-14BD9517A679}"/>
              </a:ext>
            </a:extLst>
          </p:cNvPr>
          <p:cNvSpPr/>
          <p:nvPr/>
        </p:nvSpPr>
        <p:spPr>
          <a:xfrm>
            <a:off x="2999032" y="6232003"/>
            <a:ext cx="12192000" cy="1219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9775D736-D470-78C2-FA2D-2D4D2AF0882F}"/>
              </a:ext>
            </a:extLst>
          </p:cNvPr>
          <p:cNvSpPr/>
          <p:nvPr/>
        </p:nvSpPr>
        <p:spPr>
          <a:xfrm>
            <a:off x="2932533" y="6338258"/>
            <a:ext cx="2587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１ユーロ</a:t>
            </a: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A9C57577-DF6D-381F-0576-9BC241C6BC2A}"/>
              </a:ext>
            </a:extLst>
          </p:cNvPr>
          <p:cNvSpPr/>
          <p:nvPr/>
        </p:nvSpPr>
        <p:spPr>
          <a:xfrm>
            <a:off x="3718142" y="7788216"/>
            <a:ext cx="8305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１２７円８９～９６銭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9637573-03A7-9C8E-6214-DBD51AD19787}"/>
              </a:ext>
            </a:extLst>
          </p:cNvPr>
          <p:cNvSpPr/>
          <p:nvPr/>
        </p:nvSpPr>
        <p:spPr>
          <a:xfrm>
            <a:off x="11735714" y="5193243"/>
            <a:ext cx="1399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１０銭</a:t>
            </a:r>
          </a:p>
        </p:txBody>
      </p:sp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F68220D0-3337-4DCE-3750-D22FC9AA3DE0}"/>
              </a:ext>
            </a:extLst>
          </p:cNvPr>
          <p:cNvSpPr/>
          <p:nvPr/>
        </p:nvSpPr>
        <p:spPr>
          <a:xfrm>
            <a:off x="12010242" y="9082373"/>
            <a:ext cx="1048685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８銭</a:t>
            </a:r>
            <a:endParaRPr lang="ja-JP" alt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C338F16E-4698-FE0A-D18A-A0B4D17649C1}"/>
              </a:ext>
            </a:extLst>
          </p:cNvPr>
          <p:cNvSpPr/>
          <p:nvPr/>
        </p:nvSpPr>
        <p:spPr>
          <a:xfrm>
            <a:off x="13264863" y="8773406"/>
            <a:ext cx="1861082" cy="923330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3600" dirty="0"/>
              <a:t>　　円安　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5508B9F-7017-CDA6-4F15-1D48386FE087}"/>
              </a:ext>
            </a:extLst>
          </p:cNvPr>
          <p:cNvSpPr/>
          <p:nvPr/>
        </p:nvSpPr>
        <p:spPr>
          <a:xfrm>
            <a:off x="13304054" y="4953374"/>
            <a:ext cx="1822935" cy="92333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ja-JP" altLang="en-US" sz="3600" dirty="0"/>
              <a:t>円高　</a:t>
            </a:r>
          </a:p>
        </p:txBody>
      </p:sp>
      <p:sp>
        <p:nvSpPr>
          <p:cNvPr id="19" name="矢印: 下 18">
            <a:extLst>
              <a:ext uri="{FF2B5EF4-FFF2-40B4-BE49-F238E27FC236}">
                <a16:creationId xmlns:a16="http://schemas.microsoft.com/office/drawing/2014/main" id="{26512C23-22AF-0124-28A2-3FA5B0A4297C}"/>
              </a:ext>
            </a:extLst>
          </p:cNvPr>
          <p:cNvSpPr/>
          <p:nvPr/>
        </p:nvSpPr>
        <p:spPr>
          <a:xfrm>
            <a:off x="13304054" y="8862950"/>
            <a:ext cx="684615" cy="833786"/>
          </a:xfrm>
          <a:prstGeom prst="downArrow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F111D3D2-0663-C4D9-B142-661EEA38A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3264863" y="4966422"/>
            <a:ext cx="749873" cy="859611"/>
          </a:xfrm>
          <a:prstGeom prst="rect">
            <a:avLst/>
          </a:prstGeom>
        </p:spPr>
      </p:pic>
      <p:sp>
        <p:nvSpPr>
          <p:cNvPr id="23" name="TextBox 2">
            <a:extLst>
              <a:ext uri="{FF2B5EF4-FFF2-40B4-BE49-F238E27FC236}">
                <a16:creationId xmlns:a16="http://schemas.microsoft.com/office/drawing/2014/main" id="{E5FC86D6-D882-CF27-8B94-B5DBE4AF3069}"/>
              </a:ext>
            </a:extLst>
          </p:cNvPr>
          <p:cNvSpPr txBox="1"/>
          <p:nvPr/>
        </p:nvSpPr>
        <p:spPr>
          <a:xfrm>
            <a:off x="4305546" y="100546"/>
            <a:ext cx="10820399" cy="11017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en-US" sz="4000" dirty="0" err="1">
                <a:solidFill>
                  <a:srgbClr val="FFFFFF"/>
                </a:solidFill>
                <a:ea typeface="M Plus Rounded Black"/>
              </a:rPr>
              <a:t>ニュースで見たことはありませんか</a:t>
            </a:r>
            <a:r>
              <a:rPr lang="en-US" sz="6478" dirty="0">
                <a:solidFill>
                  <a:srgbClr val="FFFFFF"/>
                </a:solidFill>
                <a:ea typeface="M Plus Rounded Black"/>
              </a:rPr>
              <a:t>。</a:t>
            </a:r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9F57F398-2B9C-F399-D75D-7DFCA078917D}"/>
              </a:ext>
            </a:extLst>
          </p:cNvPr>
          <p:cNvSpPr txBox="1"/>
          <p:nvPr/>
        </p:nvSpPr>
        <p:spPr>
          <a:xfrm>
            <a:off x="15402024" y="194351"/>
            <a:ext cx="2819399" cy="10377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en-US" sz="4400" i="1" dirty="0">
                <a:solidFill>
                  <a:srgbClr val="FFFFFF"/>
                </a:solidFill>
                <a:ea typeface="M Plus Rounded Black"/>
              </a:rPr>
              <a:t>LOLO TV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9035143" y="1735140"/>
            <a:ext cx="12456392" cy="490275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639"/>
              </a:lnSpc>
            </a:pPr>
            <a:endParaRPr lang="en-US" altLang="ja-JP" sz="4800" dirty="0">
              <a:solidFill>
                <a:srgbClr val="FFFFFF"/>
              </a:solidFill>
              <a:ea typeface="M Plus Rounded Black"/>
            </a:endParaRPr>
          </a:p>
          <a:p>
            <a:pPr lvl="1">
              <a:lnSpc>
                <a:spcPts val="10639"/>
              </a:lnSpc>
            </a:pPr>
            <a:r>
              <a:rPr lang="en-US" altLang="ja-JP" sz="7200" dirty="0">
                <a:solidFill>
                  <a:srgbClr val="FFFF00"/>
                </a:solidFill>
                <a:ea typeface="M Plus Rounded Black"/>
              </a:rPr>
              <a:t>150</a:t>
            </a:r>
            <a:r>
              <a:rPr lang="ja-JP" altLang="en-US" sz="7200" dirty="0">
                <a:solidFill>
                  <a:srgbClr val="FFFF00"/>
                </a:solidFill>
                <a:ea typeface="M Plus Rounded Black"/>
              </a:rPr>
              <a:t>円</a:t>
            </a:r>
            <a:r>
              <a:rPr lang="ja-JP" altLang="en-US" sz="4800" dirty="0">
                <a:solidFill>
                  <a:srgbClr val="FFFF00"/>
                </a:solidFill>
                <a:ea typeface="M Plus Rounded Black"/>
              </a:rPr>
              <a:t>で</a:t>
            </a:r>
            <a:r>
              <a:rPr lang="en-US" altLang="ja-JP" sz="7200" dirty="0">
                <a:solidFill>
                  <a:srgbClr val="FFFF00"/>
                </a:solidFill>
                <a:ea typeface="M Plus Rounded Black"/>
              </a:rPr>
              <a:t>1</a:t>
            </a:r>
            <a:r>
              <a:rPr lang="ja-JP" altLang="en-US" sz="7200" dirty="0">
                <a:solidFill>
                  <a:srgbClr val="FFFF00"/>
                </a:solidFill>
                <a:ea typeface="M Plus Rounded Black"/>
              </a:rPr>
              <a:t>ドル</a:t>
            </a:r>
            <a:r>
              <a:rPr lang="ja-JP" altLang="en-US" sz="4800" dirty="0">
                <a:solidFill>
                  <a:srgbClr val="FFFF00"/>
                </a:solidFill>
                <a:ea typeface="M Plus Rounded Black"/>
              </a:rPr>
              <a:t>と交換</a:t>
            </a:r>
            <a:endParaRPr lang="en-US" altLang="ja-JP" sz="4800" dirty="0">
              <a:solidFill>
                <a:srgbClr val="FFFF00"/>
              </a:solidFill>
              <a:ea typeface="M Plus Rounded Black"/>
            </a:endParaRPr>
          </a:p>
          <a:p>
            <a:pPr lvl="1">
              <a:lnSpc>
                <a:spcPts val="10639"/>
              </a:lnSpc>
            </a:pPr>
            <a:r>
              <a:rPr lang="ja-JP" altLang="en-US" sz="4800" dirty="0">
                <a:solidFill>
                  <a:srgbClr val="FFFFFF"/>
                </a:solidFill>
                <a:ea typeface="M Plus Rounded Black"/>
              </a:rPr>
              <a:t>できるという意味です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  <a:p>
            <a:pPr algn="ctr">
              <a:lnSpc>
                <a:spcPts val="5880"/>
              </a:lnSpc>
            </a:pPr>
            <a:endParaRPr lang="en-US" sz="75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354557" y="730380"/>
            <a:ext cx="13920969" cy="812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en-US" sz="4799" dirty="0" err="1">
                <a:solidFill>
                  <a:srgbClr val="FFFFFF"/>
                </a:solidFill>
                <a:ea typeface="M Plus Rounded Black"/>
              </a:rPr>
              <a:t>アメリカ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のドル（＄）を例にしてみましょう</a:t>
            </a:r>
            <a:endParaRPr lang="en-US" sz="4799" dirty="0">
              <a:solidFill>
                <a:srgbClr val="FFFFFF"/>
              </a:solidFill>
              <a:ea typeface="M Plus Rounded Black"/>
            </a:endParaRP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EB821E5A-A76C-F341-E3CC-C8487B52DCE9}"/>
              </a:ext>
            </a:extLst>
          </p:cNvPr>
          <p:cNvGrpSpPr/>
          <p:nvPr/>
        </p:nvGrpSpPr>
        <p:grpSpPr>
          <a:xfrm>
            <a:off x="4434927" y="5564170"/>
            <a:ext cx="5362600" cy="5664561"/>
            <a:chOff x="4434927" y="5564170"/>
            <a:chExt cx="5362600" cy="5664561"/>
          </a:xfrm>
        </p:grpSpPr>
        <p:sp>
          <p:nvSpPr>
            <p:cNvPr id="5" name="Freeform 5"/>
            <p:cNvSpPr/>
            <p:nvPr/>
          </p:nvSpPr>
          <p:spPr>
            <a:xfrm>
              <a:off x="4695814" y="6203933"/>
              <a:ext cx="3347772" cy="5024798"/>
            </a:xfrm>
            <a:custGeom>
              <a:avLst/>
              <a:gdLst/>
              <a:ahLst/>
              <a:cxnLst/>
              <a:rect l="l" t="t" r="r" b="b"/>
              <a:pathLst>
                <a:path w="3347772" h="5024798">
                  <a:moveTo>
                    <a:pt x="0" y="0"/>
                  </a:moveTo>
                  <a:lnTo>
                    <a:pt x="3347772" y="0"/>
                  </a:lnTo>
                  <a:lnTo>
                    <a:pt x="3347772" y="5024798"/>
                  </a:lnTo>
                  <a:lnTo>
                    <a:pt x="0" y="5024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4434927" y="5564170"/>
              <a:ext cx="5362600" cy="3152162"/>
            </a:xfrm>
            <a:custGeom>
              <a:avLst/>
              <a:gdLst/>
              <a:ahLst/>
              <a:cxnLst/>
              <a:rect l="l" t="t" r="r" b="b"/>
              <a:pathLst>
                <a:path w="5362600" h="3152162">
                  <a:moveTo>
                    <a:pt x="0" y="0"/>
                  </a:moveTo>
                  <a:lnTo>
                    <a:pt x="5362600" y="0"/>
                  </a:lnTo>
                  <a:lnTo>
                    <a:pt x="5362600" y="3152162"/>
                  </a:lnTo>
                  <a:lnTo>
                    <a:pt x="0" y="315216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 t="-13345"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F2AA56E8-342A-0A33-C62D-E4DA19FB7E6C}"/>
              </a:ext>
            </a:extLst>
          </p:cNvPr>
          <p:cNvGrpSpPr/>
          <p:nvPr/>
        </p:nvGrpSpPr>
        <p:grpSpPr>
          <a:xfrm>
            <a:off x="312057" y="5246826"/>
            <a:ext cx="7552955" cy="5359248"/>
            <a:chOff x="417757" y="4836585"/>
            <a:chExt cx="7552955" cy="5359248"/>
          </a:xfrm>
        </p:grpSpPr>
        <p:sp>
          <p:nvSpPr>
            <p:cNvPr id="6" name="Freeform 6"/>
            <p:cNvSpPr/>
            <p:nvPr/>
          </p:nvSpPr>
          <p:spPr>
            <a:xfrm>
              <a:off x="769257" y="6623001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417757" y="4895142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2608112" y="6592727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2460257" y="4836585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</p:grp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E21E255-D4BA-C4FA-C268-4F0EBFF769C7}"/>
              </a:ext>
            </a:extLst>
          </p:cNvPr>
          <p:cNvGrpSpPr/>
          <p:nvPr/>
        </p:nvGrpSpPr>
        <p:grpSpPr>
          <a:xfrm>
            <a:off x="8060432" y="6564232"/>
            <a:ext cx="7065149" cy="2225152"/>
            <a:chOff x="8060432" y="6564232"/>
            <a:chExt cx="7065149" cy="2225152"/>
          </a:xfrm>
        </p:grpSpPr>
        <p:sp>
          <p:nvSpPr>
            <p:cNvPr id="4" name="Freeform 4"/>
            <p:cNvSpPr/>
            <p:nvPr/>
          </p:nvSpPr>
          <p:spPr>
            <a:xfrm>
              <a:off x="10736320" y="6564232"/>
              <a:ext cx="4389261" cy="1870922"/>
            </a:xfrm>
            <a:custGeom>
              <a:avLst/>
              <a:gdLst/>
              <a:ahLst/>
              <a:cxnLst/>
              <a:rect l="l" t="t" r="r" b="b"/>
              <a:pathLst>
                <a:path w="4389261" h="1870922">
                  <a:moveTo>
                    <a:pt x="0" y="0"/>
                  </a:moveTo>
                  <a:lnTo>
                    <a:pt x="4389260" y="0"/>
                  </a:lnTo>
                  <a:lnTo>
                    <a:pt x="4389260" y="1870922"/>
                  </a:lnTo>
                  <a:lnTo>
                    <a:pt x="0" y="187092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6E47260D-DBA4-614E-9C5F-88132A1A4A75}"/>
                </a:ext>
              </a:extLst>
            </p:cNvPr>
            <p:cNvSpPr txBox="1"/>
            <p:nvPr/>
          </p:nvSpPr>
          <p:spPr>
            <a:xfrm>
              <a:off x="8060432" y="6573393"/>
              <a:ext cx="2675888" cy="22159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en-US" altLang="ja-JP" sz="13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M Plus Rounded Black"/>
                  <a:cs typeface="+mn-cs"/>
                </a:rPr>
                <a:t>＝</a:t>
              </a:r>
              <a:endParaRPr lang="ja-JP" altLang="en-US" sz="3600" dirty="0"/>
            </a:p>
          </p:txBody>
        </p:sp>
      </p:grp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43180B07-B774-FC6B-0EB1-9320E98888A1}"/>
              </a:ext>
            </a:extLst>
          </p:cNvPr>
          <p:cNvSpPr/>
          <p:nvPr/>
        </p:nvSpPr>
        <p:spPr>
          <a:xfrm>
            <a:off x="381000" y="2864393"/>
            <a:ext cx="8305800" cy="74023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9" name="正方形/長方形 18">
            <a:extLst>
              <a:ext uri="{FF2B5EF4-FFF2-40B4-BE49-F238E27FC236}">
                <a16:creationId xmlns:a16="http://schemas.microsoft.com/office/drawing/2014/main" id="{A87E5F7F-A366-D1E7-C322-35E1B732F6F5}"/>
              </a:ext>
            </a:extLst>
          </p:cNvPr>
          <p:cNvSpPr/>
          <p:nvPr/>
        </p:nvSpPr>
        <p:spPr>
          <a:xfrm>
            <a:off x="386068" y="3560474"/>
            <a:ext cx="8305800" cy="218405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4046EEA-E076-0BAC-26B4-05E066DBAE83}"/>
              </a:ext>
            </a:extLst>
          </p:cNvPr>
          <p:cNvSpPr/>
          <p:nvPr/>
        </p:nvSpPr>
        <p:spPr>
          <a:xfrm>
            <a:off x="3000731" y="2763866"/>
            <a:ext cx="1866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１ドル</a:t>
            </a:r>
          </a:p>
        </p:txBody>
      </p:sp>
      <p:sp>
        <p:nvSpPr>
          <p:cNvPr id="21" name="正方形/長方形 20">
            <a:extLst>
              <a:ext uri="{FF2B5EF4-FFF2-40B4-BE49-F238E27FC236}">
                <a16:creationId xmlns:a16="http://schemas.microsoft.com/office/drawing/2014/main" id="{F2209809-F2FC-B1DE-9BD0-8C01F86301F0}"/>
              </a:ext>
            </a:extLst>
          </p:cNvPr>
          <p:cNvSpPr/>
          <p:nvPr/>
        </p:nvSpPr>
        <p:spPr>
          <a:xfrm>
            <a:off x="0" y="3901314"/>
            <a:ext cx="8305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</a:t>
            </a:r>
            <a:r>
              <a:rPr lang="en-US" altLang="ja-JP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</a:t>
            </a:r>
            <a:r>
              <a:rPr lang="ja-JP" alt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０円</a:t>
            </a: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2FAAFB2-1187-E5B8-1812-91D2F1EA29CB}"/>
              </a:ext>
            </a:extLst>
          </p:cNvPr>
          <p:cNvSpPr txBox="1"/>
          <p:nvPr/>
        </p:nvSpPr>
        <p:spPr>
          <a:xfrm>
            <a:off x="2608806" y="2025601"/>
            <a:ext cx="1086956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為替レート</a:t>
            </a:r>
            <a:endParaRPr lang="ja-JP" altLang="en-US" dirty="0"/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84B0BF3D-0C96-97FD-8DF5-0C57D1AACDBD}"/>
              </a:ext>
            </a:extLst>
          </p:cNvPr>
          <p:cNvSpPr txBox="1"/>
          <p:nvPr/>
        </p:nvSpPr>
        <p:spPr>
          <a:xfrm>
            <a:off x="2814413" y="1579519"/>
            <a:ext cx="2364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AA300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かわせ</a:t>
            </a:r>
            <a:endParaRPr lang="ja-JP" altLang="en-US" sz="800" dirty="0"/>
          </a:p>
        </p:txBody>
      </p:sp>
    </p:spTree>
    <p:extLst>
      <p:ext uri="{BB962C8B-B14F-4D97-AF65-F5344CB8AC3E}">
        <p14:creationId xmlns:p14="http://schemas.microsoft.com/office/powerpoint/2010/main" val="1678683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>
            <a:off x="8922683" y="1172487"/>
            <a:ext cx="4389261" cy="1870922"/>
          </a:xfrm>
          <a:custGeom>
            <a:avLst/>
            <a:gdLst/>
            <a:ahLst/>
            <a:cxnLst/>
            <a:rect l="l" t="t" r="r" b="b"/>
            <a:pathLst>
              <a:path w="4389261" h="1870922">
                <a:moveTo>
                  <a:pt x="0" y="0"/>
                </a:moveTo>
                <a:lnTo>
                  <a:pt x="4389260" y="0"/>
                </a:lnTo>
                <a:lnTo>
                  <a:pt x="4389260" y="1870922"/>
                </a:lnTo>
                <a:lnTo>
                  <a:pt x="0" y="18709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Freeform 5"/>
          <p:cNvSpPr/>
          <p:nvPr/>
        </p:nvSpPr>
        <p:spPr>
          <a:xfrm>
            <a:off x="1074344" y="-16002"/>
            <a:ext cx="3293099" cy="4563148"/>
          </a:xfrm>
          <a:custGeom>
            <a:avLst/>
            <a:gdLst/>
            <a:ahLst/>
            <a:cxnLst/>
            <a:rect l="l" t="t" r="r" b="b"/>
            <a:pathLst>
              <a:path w="3347772" h="5024798">
                <a:moveTo>
                  <a:pt x="0" y="0"/>
                </a:moveTo>
                <a:lnTo>
                  <a:pt x="3347772" y="0"/>
                </a:lnTo>
                <a:lnTo>
                  <a:pt x="3347772" y="5024798"/>
                </a:lnTo>
                <a:lnTo>
                  <a:pt x="0" y="502479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TextBox 7"/>
          <p:cNvSpPr txBox="1"/>
          <p:nvPr/>
        </p:nvSpPr>
        <p:spPr>
          <a:xfrm>
            <a:off x="5036197" y="0"/>
            <a:ext cx="19891335" cy="2184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639"/>
              </a:lnSpc>
            </a:pPr>
            <a:r>
              <a:rPr lang="ja-JP" altLang="en-US" sz="4400" dirty="0">
                <a:solidFill>
                  <a:srgbClr val="FFC000"/>
                </a:solidFill>
                <a:ea typeface="M Plus Rounded Black"/>
              </a:rPr>
              <a:t>為替レート</a:t>
            </a:r>
            <a:r>
              <a:rPr lang="ja-JP" altLang="en-US" sz="4400" dirty="0">
                <a:solidFill>
                  <a:srgbClr val="FFFFFF"/>
                </a:solidFill>
                <a:ea typeface="M Plus Rounded Black"/>
              </a:rPr>
              <a:t>が</a:t>
            </a:r>
            <a:r>
              <a:rPr lang="en-US" sz="4400" dirty="0">
                <a:solidFill>
                  <a:srgbClr val="FFC000"/>
                </a:solidFill>
                <a:ea typeface="M Plus Rounded Black"/>
              </a:rPr>
              <a:t>1ドル＝150円</a:t>
            </a:r>
            <a:r>
              <a:rPr lang="ja-JP" altLang="en-US" sz="4400" dirty="0">
                <a:solidFill>
                  <a:srgbClr val="FFFFFF"/>
                </a:solidFill>
                <a:ea typeface="M Plus Rounded Black"/>
              </a:rPr>
              <a:t>なら</a:t>
            </a:r>
            <a:r>
              <a:rPr lang="en-US" altLang="ja-JP" sz="6600" dirty="0">
                <a:solidFill>
                  <a:srgbClr val="FFFFFF"/>
                </a:solidFill>
                <a:ea typeface="M Plus Rounded Black"/>
              </a:rPr>
              <a:t>…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  <a:p>
            <a:pPr algn="ctr">
              <a:lnSpc>
                <a:spcPts val="5880"/>
              </a:lnSpc>
            </a:pPr>
            <a:endParaRPr lang="en-US" sz="75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E47260D-DBA4-614E-9C5F-88132A1A4A75}"/>
              </a:ext>
            </a:extLst>
          </p:cNvPr>
          <p:cNvSpPr txBox="1"/>
          <p:nvPr/>
        </p:nvSpPr>
        <p:spPr>
          <a:xfrm>
            <a:off x="6397789" y="1205908"/>
            <a:ext cx="1000614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＝</a:t>
            </a:r>
            <a:endParaRPr lang="ja-JP" altLang="en-US" sz="3600" dirty="0"/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924ACD49-D07F-481C-7C68-953A40D5BD25}"/>
              </a:ext>
            </a:extLst>
          </p:cNvPr>
          <p:cNvSpPr txBox="1"/>
          <p:nvPr/>
        </p:nvSpPr>
        <p:spPr>
          <a:xfrm>
            <a:off x="6647456" y="4125812"/>
            <a:ext cx="8939713" cy="181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＝</a:t>
            </a:r>
            <a:endParaRPr lang="ja-JP" altLang="en-US" sz="3600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2009F3CF-D34F-DB08-333B-B279E6A29F54}"/>
              </a:ext>
            </a:extLst>
          </p:cNvPr>
          <p:cNvGrpSpPr/>
          <p:nvPr/>
        </p:nvGrpSpPr>
        <p:grpSpPr>
          <a:xfrm>
            <a:off x="-97839" y="2992205"/>
            <a:ext cx="7011879" cy="4114263"/>
            <a:chOff x="-97839" y="2992205"/>
            <a:chExt cx="7011879" cy="4114263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14BE40AC-CEE7-2CB3-18D8-42E8EDCC745F}"/>
                </a:ext>
              </a:extLst>
            </p:cNvPr>
            <p:cNvSpPr/>
            <p:nvPr/>
          </p:nvSpPr>
          <p:spPr>
            <a:xfrm>
              <a:off x="-97839" y="2992205"/>
              <a:ext cx="2990973" cy="4114263"/>
            </a:xfrm>
            <a:custGeom>
              <a:avLst/>
              <a:gdLst/>
              <a:ahLst/>
              <a:cxnLst/>
              <a:rect l="l" t="t" r="r" b="b"/>
              <a:pathLst>
                <a:path w="3347772" h="5024798">
                  <a:moveTo>
                    <a:pt x="0" y="0"/>
                  </a:moveTo>
                  <a:lnTo>
                    <a:pt x="3347772" y="0"/>
                  </a:lnTo>
                  <a:lnTo>
                    <a:pt x="3347772" y="5024798"/>
                  </a:lnTo>
                  <a:lnTo>
                    <a:pt x="0" y="5024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5" name="Freeform 5">
              <a:extLst>
                <a:ext uri="{FF2B5EF4-FFF2-40B4-BE49-F238E27FC236}">
                  <a16:creationId xmlns:a16="http://schemas.microsoft.com/office/drawing/2014/main" id="{CF899698-C799-64F0-4ED3-EF84A3FCBB85}"/>
                </a:ext>
              </a:extLst>
            </p:cNvPr>
            <p:cNvSpPr/>
            <p:nvPr/>
          </p:nvSpPr>
          <p:spPr>
            <a:xfrm>
              <a:off x="1888670" y="2992205"/>
              <a:ext cx="2990973" cy="4114263"/>
            </a:xfrm>
            <a:custGeom>
              <a:avLst/>
              <a:gdLst/>
              <a:ahLst/>
              <a:cxnLst/>
              <a:rect l="l" t="t" r="r" b="b"/>
              <a:pathLst>
                <a:path w="3347772" h="5024798">
                  <a:moveTo>
                    <a:pt x="0" y="0"/>
                  </a:moveTo>
                  <a:lnTo>
                    <a:pt x="3347772" y="0"/>
                  </a:lnTo>
                  <a:lnTo>
                    <a:pt x="3347772" y="5024798"/>
                  </a:lnTo>
                  <a:lnTo>
                    <a:pt x="0" y="5024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26" name="Freeform 5">
              <a:extLst>
                <a:ext uri="{FF2B5EF4-FFF2-40B4-BE49-F238E27FC236}">
                  <a16:creationId xmlns:a16="http://schemas.microsoft.com/office/drawing/2014/main" id="{EA2C73D4-C7F8-26A4-7723-483D6303D203}"/>
                </a:ext>
              </a:extLst>
            </p:cNvPr>
            <p:cNvSpPr/>
            <p:nvPr/>
          </p:nvSpPr>
          <p:spPr>
            <a:xfrm>
              <a:off x="3923067" y="2992205"/>
              <a:ext cx="2990973" cy="4114263"/>
            </a:xfrm>
            <a:custGeom>
              <a:avLst/>
              <a:gdLst/>
              <a:ahLst/>
              <a:cxnLst/>
              <a:rect l="l" t="t" r="r" b="b"/>
              <a:pathLst>
                <a:path w="3347772" h="5024798">
                  <a:moveTo>
                    <a:pt x="0" y="0"/>
                  </a:moveTo>
                  <a:lnTo>
                    <a:pt x="3347772" y="0"/>
                  </a:lnTo>
                  <a:lnTo>
                    <a:pt x="3347772" y="5024798"/>
                  </a:lnTo>
                  <a:lnTo>
                    <a:pt x="0" y="5024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9" name="Freeform 4">
            <a:extLst>
              <a:ext uri="{FF2B5EF4-FFF2-40B4-BE49-F238E27FC236}">
                <a16:creationId xmlns:a16="http://schemas.microsoft.com/office/drawing/2014/main" id="{FB889644-809F-985F-719E-EEB2BEDBC8C2}"/>
              </a:ext>
            </a:extLst>
          </p:cNvPr>
          <p:cNvSpPr/>
          <p:nvPr/>
        </p:nvSpPr>
        <p:spPr>
          <a:xfrm>
            <a:off x="13208657" y="4125811"/>
            <a:ext cx="4198411" cy="1945461"/>
          </a:xfrm>
          <a:custGeom>
            <a:avLst/>
            <a:gdLst/>
            <a:ahLst/>
            <a:cxnLst/>
            <a:rect l="l" t="t" r="r" b="b"/>
            <a:pathLst>
              <a:path w="4389261" h="1870922">
                <a:moveTo>
                  <a:pt x="0" y="0"/>
                </a:moveTo>
                <a:lnTo>
                  <a:pt x="4389260" y="0"/>
                </a:lnTo>
                <a:lnTo>
                  <a:pt x="4389260" y="1870922"/>
                </a:lnTo>
                <a:lnTo>
                  <a:pt x="0" y="18709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BF816319-D4AF-73AF-EC3B-3F033547FC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63075" y="397762"/>
            <a:ext cx="5617268" cy="3735621"/>
          </a:xfrm>
          <a:prstGeom prst="rect">
            <a:avLst/>
          </a:prstGeom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69BC5B5-4D03-5B38-2545-922DE7A09145}"/>
              </a:ext>
            </a:extLst>
          </p:cNvPr>
          <p:cNvGrpSpPr/>
          <p:nvPr/>
        </p:nvGrpSpPr>
        <p:grpSpPr>
          <a:xfrm>
            <a:off x="-91724" y="6144547"/>
            <a:ext cx="7594586" cy="4112441"/>
            <a:chOff x="-91724" y="6144547"/>
            <a:chExt cx="7594586" cy="4112441"/>
          </a:xfrm>
        </p:grpSpPr>
        <p:sp>
          <p:nvSpPr>
            <p:cNvPr id="31" name="Freeform 4">
              <a:extLst>
                <a:ext uri="{FF2B5EF4-FFF2-40B4-BE49-F238E27FC236}">
                  <a16:creationId xmlns:a16="http://schemas.microsoft.com/office/drawing/2014/main" id="{80494F4B-8A8D-28FD-ABC9-E32978EE9560}"/>
                </a:ext>
              </a:extLst>
            </p:cNvPr>
            <p:cNvSpPr/>
            <p:nvPr/>
          </p:nvSpPr>
          <p:spPr>
            <a:xfrm>
              <a:off x="-91724" y="6144547"/>
              <a:ext cx="6197753" cy="3399385"/>
            </a:xfrm>
            <a:custGeom>
              <a:avLst/>
              <a:gdLst/>
              <a:ahLst/>
              <a:cxnLst/>
              <a:rect l="l" t="t" r="r" b="b"/>
              <a:pathLst>
                <a:path w="8264975" h="5506539">
                  <a:moveTo>
                    <a:pt x="0" y="0"/>
                  </a:moveTo>
                  <a:lnTo>
                    <a:pt x="8264974" y="0"/>
                  </a:lnTo>
                  <a:lnTo>
                    <a:pt x="8264974" y="5506539"/>
                  </a:lnTo>
                  <a:lnTo>
                    <a:pt x="0" y="55065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</p:sp>
        <p:sp>
          <p:nvSpPr>
            <p:cNvPr id="32" name="Freeform 3">
              <a:extLst>
                <a:ext uri="{FF2B5EF4-FFF2-40B4-BE49-F238E27FC236}">
                  <a16:creationId xmlns:a16="http://schemas.microsoft.com/office/drawing/2014/main" id="{392D3240-E5F6-20E6-13B8-C5B232EEF667}"/>
                </a:ext>
              </a:extLst>
            </p:cNvPr>
            <p:cNvSpPr/>
            <p:nvPr/>
          </p:nvSpPr>
          <p:spPr>
            <a:xfrm>
              <a:off x="3581400" y="7573304"/>
              <a:ext cx="3921462" cy="2683684"/>
            </a:xfrm>
            <a:custGeom>
              <a:avLst/>
              <a:gdLst/>
              <a:ahLst/>
              <a:cxnLst/>
              <a:rect l="l" t="t" r="r" b="b"/>
              <a:pathLst>
                <a:path w="8804422" h="5876951">
                  <a:moveTo>
                    <a:pt x="0" y="0"/>
                  </a:moveTo>
                  <a:lnTo>
                    <a:pt x="8804422" y="0"/>
                  </a:lnTo>
                  <a:lnTo>
                    <a:pt x="8804422" y="5876951"/>
                  </a:lnTo>
                  <a:lnTo>
                    <a:pt x="0" y="587695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</p:sp>
      </p:grp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AC818CC-D03C-C32C-33E8-4E380771E9B3}"/>
              </a:ext>
            </a:extLst>
          </p:cNvPr>
          <p:cNvSpPr txBox="1"/>
          <p:nvPr/>
        </p:nvSpPr>
        <p:spPr>
          <a:xfrm>
            <a:off x="6968108" y="7599460"/>
            <a:ext cx="8939713" cy="1814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＝</a:t>
            </a:r>
            <a:endParaRPr lang="ja-JP" altLang="en-US" sz="3600" dirty="0"/>
          </a:p>
        </p:txBody>
      </p:sp>
      <p:sp>
        <p:nvSpPr>
          <p:cNvPr id="34" name="Freeform 5">
            <a:extLst>
              <a:ext uri="{FF2B5EF4-FFF2-40B4-BE49-F238E27FC236}">
                <a16:creationId xmlns:a16="http://schemas.microsoft.com/office/drawing/2014/main" id="{8CDB7BF0-3835-62E2-8D4F-2CC8476F175A}"/>
              </a:ext>
            </a:extLst>
          </p:cNvPr>
          <p:cNvSpPr/>
          <p:nvPr/>
        </p:nvSpPr>
        <p:spPr>
          <a:xfrm rot="72000">
            <a:off x="8859501" y="6960128"/>
            <a:ext cx="6142885" cy="2684272"/>
          </a:xfrm>
          <a:custGeom>
            <a:avLst/>
            <a:gdLst/>
            <a:ahLst/>
            <a:cxnLst/>
            <a:rect l="l" t="t" r="r" b="b"/>
            <a:pathLst>
              <a:path w="11377738" h="4899144">
                <a:moveTo>
                  <a:pt x="0" y="236283"/>
                </a:moveTo>
                <a:lnTo>
                  <a:pt x="11280064" y="0"/>
                </a:lnTo>
                <a:lnTo>
                  <a:pt x="11377737" y="4662860"/>
                </a:lnTo>
                <a:lnTo>
                  <a:pt x="97673" y="4899143"/>
                </a:lnTo>
                <a:lnTo>
                  <a:pt x="0" y="236283"/>
                </a:lnTo>
                <a:close/>
              </a:path>
            </a:pathLst>
          </a:custGeom>
          <a:blipFill>
            <a:blip r:embed="rId7"/>
            <a:stretch>
              <a:fillRect l="-13924" t="-34631" r="-3885" b="-42866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36" name="Freeform 4">
            <a:extLst>
              <a:ext uri="{FF2B5EF4-FFF2-40B4-BE49-F238E27FC236}">
                <a16:creationId xmlns:a16="http://schemas.microsoft.com/office/drawing/2014/main" id="{7D9D8C1D-95BE-A52B-2141-7AF801F06E6F}"/>
              </a:ext>
            </a:extLst>
          </p:cNvPr>
          <p:cNvSpPr/>
          <p:nvPr/>
        </p:nvSpPr>
        <p:spPr>
          <a:xfrm>
            <a:off x="8897283" y="4133383"/>
            <a:ext cx="4198411" cy="1945461"/>
          </a:xfrm>
          <a:custGeom>
            <a:avLst/>
            <a:gdLst/>
            <a:ahLst/>
            <a:cxnLst/>
            <a:rect l="l" t="t" r="r" b="b"/>
            <a:pathLst>
              <a:path w="4389261" h="1870922">
                <a:moveTo>
                  <a:pt x="0" y="0"/>
                </a:moveTo>
                <a:lnTo>
                  <a:pt x="4389260" y="0"/>
                </a:lnTo>
                <a:lnTo>
                  <a:pt x="4389260" y="1870922"/>
                </a:lnTo>
                <a:lnTo>
                  <a:pt x="0" y="187092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3B45577-7445-49BC-67A0-2D881CC5D771}"/>
              </a:ext>
            </a:extLst>
          </p:cNvPr>
          <p:cNvSpPr txBox="1"/>
          <p:nvPr/>
        </p:nvSpPr>
        <p:spPr>
          <a:xfrm>
            <a:off x="4923761" y="79734"/>
            <a:ext cx="2364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AA300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かわせ</a:t>
            </a:r>
            <a:endParaRPr lang="ja-JP" altLang="en-US" sz="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4" grpId="0" animBg="1"/>
      <p:bldP spid="3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040664" y="2857500"/>
            <a:ext cx="3745571" cy="5253398"/>
          </a:xfrm>
          <a:custGeom>
            <a:avLst/>
            <a:gdLst/>
            <a:ahLst/>
            <a:cxnLst/>
            <a:rect l="l" t="t" r="r" b="b"/>
            <a:pathLst>
              <a:path w="2144080" h="4235219">
                <a:moveTo>
                  <a:pt x="0" y="0"/>
                </a:moveTo>
                <a:lnTo>
                  <a:pt x="2144080" y="0"/>
                </a:lnTo>
                <a:lnTo>
                  <a:pt x="2144080" y="4235219"/>
                </a:lnTo>
                <a:lnTo>
                  <a:pt x="0" y="42352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8104927" y="1177193"/>
            <a:ext cx="3347772" cy="5024798"/>
          </a:xfrm>
          <a:custGeom>
            <a:avLst/>
            <a:gdLst/>
            <a:ahLst/>
            <a:cxnLst/>
            <a:rect l="l" t="t" r="r" b="b"/>
            <a:pathLst>
              <a:path w="3347772" h="5024798">
                <a:moveTo>
                  <a:pt x="0" y="0"/>
                </a:moveTo>
                <a:lnTo>
                  <a:pt x="3347772" y="0"/>
                </a:lnTo>
                <a:lnTo>
                  <a:pt x="3347772" y="5024798"/>
                </a:lnTo>
                <a:lnTo>
                  <a:pt x="0" y="50247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>
            <a:off x="7486948" y="4083067"/>
            <a:ext cx="5362600" cy="3572832"/>
          </a:xfrm>
          <a:custGeom>
            <a:avLst/>
            <a:gdLst/>
            <a:ahLst/>
            <a:cxnLst/>
            <a:rect l="l" t="t" r="r" b="b"/>
            <a:pathLst>
              <a:path w="5362600" h="3572832">
                <a:moveTo>
                  <a:pt x="0" y="0"/>
                </a:moveTo>
                <a:lnTo>
                  <a:pt x="5362600" y="0"/>
                </a:lnTo>
                <a:lnTo>
                  <a:pt x="5362600" y="3572832"/>
                </a:lnTo>
                <a:lnTo>
                  <a:pt x="0" y="35728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TextBox 9"/>
          <p:cNvSpPr txBox="1"/>
          <p:nvPr/>
        </p:nvSpPr>
        <p:spPr>
          <a:xfrm>
            <a:off x="7714044" y="7438387"/>
            <a:ext cx="13920969" cy="1671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9"/>
              </a:lnSpc>
            </a:pPr>
            <a:r>
              <a:rPr lang="ja-JP" altLang="en-US" sz="4799" dirty="0">
                <a:solidFill>
                  <a:srgbClr val="FFFF00"/>
                </a:solidFill>
                <a:ea typeface="M Plus Rounded Black"/>
              </a:rPr>
              <a:t>１ドル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の</a:t>
            </a:r>
            <a:r>
              <a:rPr lang="en-US" sz="4799" dirty="0" err="1">
                <a:solidFill>
                  <a:srgbClr val="FFFFFF"/>
                </a:solidFill>
                <a:ea typeface="M Plus Rounded Black"/>
              </a:rPr>
              <a:t>オレンジジュースが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、</a:t>
            </a:r>
            <a:endParaRPr lang="en-US" altLang="ja-JP" sz="4799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6719"/>
              </a:lnSpc>
            </a:pPr>
            <a:r>
              <a:rPr lang="ja-JP" altLang="en-US" sz="4799" dirty="0">
                <a:solidFill>
                  <a:srgbClr val="FFFF00"/>
                </a:solidFill>
                <a:ea typeface="M Plus Rounded Black"/>
              </a:rPr>
              <a:t>１５０円で買えるという感じ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です。</a:t>
            </a:r>
            <a:endParaRPr lang="en-US" sz="47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0" name="Freeform 10"/>
          <p:cNvSpPr/>
          <p:nvPr/>
        </p:nvSpPr>
        <p:spPr>
          <a:xfrm>
            <a:off x="14097000" y="4594430"/>
            <a:ext cx="5362600" cy="3152162"/>
          </a:xfrm>
          <a:custGeom>
            <a:avLst/>
            <a:gdLst/>
            <a:ahLst/>
            <a:cxnLst/>
            <a:rect l="l" t="t" r="r" b="b"/>
            <a:pathLst>
              <a:path w="5362600" h="3152162">
                <a:moveTo>
                  <a:pt x="0" y="0"/>
                </a:moveTo>
                <a:lnTo>
                  <a:pt x="5362600" y="0"/>
                </a:lnTo>
                <a:lnTo>
                  <a:pt x="5362600" y="3152162"/>
                </a:lnTo>
                <a:lnTo>
                  <a:pt x="0" y="31521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3345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Freeform 11"/>
          <p:cNvSpPr/>
          <p:nvPr/>
        </p:nvSpPr>
        <p:spPr>
          <a:xfrm>
            <a:off x="9143999" y="4090226"/>
            <a:ext cx="5362600" cy="3572832"/>
          </a:xfrm>
          <a:custGeom>
            <a:avLst/>
            <a:gdLst/>
            <a:ahLst/>
            <a:cxnLst/>
            <a:rect l="l" t="t" r="r" b="b"/>
            <a:pathLst>
              <a:path w="5362600" h="3572832">
                <a:moveTo>
                  <a:pt x="0" y="0"/>
                </a:moveTo>
                <a:lnTo>
                  <a:pt x="5362600" y="0"/>
                </a:lnTo>
                <a:lnTo>
                  <a:pt x="5362600" y="3572832"/>
                </a:lnTo>
                <a:lnTo>
                  <a:pt x="0" y="35728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2" name="Freeform 12"/>
          <p:cNvSpPr/>
          <p:nvPr/>
        </p:nvSpPr>
        <p:spPr>
          <a:xfrm>
            <a:off x="12332684" y="4166275"/>
            <a:ext cx="5362600" cy="3572832"/>
          </a:xfrm>
          <a:custGeom>
            <a:avLst/>
            <a:gdLst/>
            <a:ahLst/>
            <a:cxnLst/>
            <a:rect l="l" t="t" r="r" b="b"/>
            <a:pathLst>
              <a:path w="5362600" h="3572832">
                <a:moveTo>
                  <a:pt x="0" y="0"/>
                </a:moveTo>
                <a:lnTo>
                  <a:pt x="5362600" y="0"/>
                </a:lnTo>
                <a:lnTo>
                  <a:pt x="5362600" y="3572832"/>
                </a:lnTo>
                <a:lnTo>
                  <a:pt x="0" y="35728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3" name="Freeform 13"/>
          <p:cNvSpPr/>
          <p:nvPr/>
        </p:nvSpPr>
        <p:spPr>
          <a:xfrm>
            <a:off x="10704318" y="4158790"/>
            <a:ext cx="5362600" cy="3572832"/>
          </a:xfrm>
          <a:custGeom>
            <a:avLst/>
            <a:gdLst/>
            <a:ahLst/>
            <a:cxnLst/>
            <a:rect l="l" t="t" r="r" b="b"/>
            <a:pathLst>
              <a:path w="5362600" h="3572832">
                <a:moveTo>
                  <a:pt x="0" y="0"/>
                </a:moveTo>
                <a:lnTo>
                  <a:pt x="5362600" y="0"/>
                </a:lnTo>
                <a:lnTo>
                  <a:pt x="5362600" y="3572832"/>
                </a:lnTo>
                <a:lnTo>
                  <a:pt x="0" y="357283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792559FE-5E83-EF79-0D70-484B70495308}"/>
              </a:ext>
            </a:extLst>
          </p:cNvPr>
          <p:cNvSpPr txBox="1"/>
          <p:nvPr/>
        </p:nvSpPr>
        <p:spPr>
          <a:xfrm>
            <a:off x="2896301" y="934541"/>
            <a:ext cx="14362999" cy="2184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639"/>
              </a:lnSpc>
            </a:pPr>
            <a:r>
              <a:rPr lang="ja-JP" altLang="en-US" sz="7599" dirty="0">
                <a:solidFill>
                  <a:srgbClr val="FFC000"/>
                </a:solidFill>
                <a:ea typeface="M Plus Rounded Black"/>
              </a:rPr>
              <a:t>為替レート</a:t>
            </a: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が</a:t>
            </a:r>
            <a:r>
              <a:rPr lang="en-US" sz="7599" dirty="0">
                <a:solidFill>
                  <a:srgbClr val="FFC000"/>
                </a:solidFill>
                <a:ea typeface="M Plus Rounded Black"/>
              </a:rPr>
              <a:t>1ドル＝150円</a:t>
            </a: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なら</a:t>
            </a:r>
            <a:r>
              <a:rPr lang="en-US" altLang="ja-JP" sz="7599" dirty="0">
                <a:solidFill>
                  <a:srgbClr val="FFFFFF"/>
                </a:solidFill>
                <a:ea typeface="M Plus Rounded Black"/>
              </a:rPr>
              <a:t>…</a:t>
            </a:r>
            <a:endParaRPr lang="en-US" sz="7599" dirty="0">
              <a:solidFill>
                <a:srgbClr val="FFFFFF"/>
              </a:solidFill>
              <a:ea typeface="M Plus Rounded Black"/>
            </a:endParaRPr>
          </a:p>
          <a:p>
            <a:pPr algn="ctr">
              <a:lnSpc>
                <a:spcPts val="5880"/>
              </a:lnSpc>
            </a:pPr>
            <a:endParaRPr lang="en-US" sz="75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A1061C8-DBE4-E96D-5090-0372C31BE8A6}"/>
              </a:ext>
            </a:extLst>
          </p:cNvPr>
          <p:cNvSpPr txBox="1"/>
          <p:nvPr/>
        </p:nvSpPr>
        <p:spPr>
          <a:xfrm>
            <a:off x="3040664" y="289046"/>
            <a:ext cx="2313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AA300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かわせ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85542245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3352800" y="2628900"/>
            <a:ext cx="3745571" cy="5253398"/>
          </a:xfrm>
          <a:custGeom>
            <a:avLst/>
            <a:gdLst/>
            <a:ahLst/>
            <a:cxnLst/>
            <a:rect l="l" t="t" r="r" b="b"/>
            <a:pathLst>
              <a:path w="2144080" h="4235219">
                <a:moveTo>
                  <a:pt x="0" y="0"/>
                </a:moveTo>
                <a:lnTo>
                  <a:pt x="2144080" y="0"/>
                </a:lnTo>
                <a:lnTo>
                  <a:pt x="2144080" y="4235219"/>
                </a:lnTo>
                <a:lnTo>
                  <a:pt x="0" y="42352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9677400" y="2628900"/>
            <a:ext cx="3347772" cy="5024798"/>
          </a:xfrm>
          <a:custGeom>
            <a:avLst/>
            <a:gdLst/>
            <a:ahLst/>
            <a:cxnLst/>
            <a:rect l="l" t="t" r="r" b="b"/>
            <a:pathLst>
              <a:path w="3347772" h="5024798">
                <a:moveTo>
                  <a:pt x="0" y="0"/>
                </a:moveTo>
                <a:lnTo>
                  <a:pt x="3347772" y="0"/>
                </a:lnTo>
                <a:lnTo>
                  <a:pt x="3347772" y="5024798"/>
                </a:lnTo>
                <a:lnTo>
                  <a:pt x="0" y="502479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TextBox 9"/>
          <p:cNvSpPr txBox="1"/>
          <p:nvPr/>
        </p:nvSpPr>
        <p:spPr>
          <a:xfrm>
            <a:off x="7468838" y="6210878"/>
            <a:ext cx="13920969" cy="16714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719"/>
              </a:lnSpc>
            </a:pPr>
            <a:r>
              <a:rPr lang="ja-JP" altLang="en-US" sz="4799" dirty="0">
                <a:solidFill>
                  <a:srgbClr val="FFFF00"/>
                </a:solidFill>
                <a:ea typeface="M Plus Rounded Black"/>
              </a:rPr>
              <a:t>１ドル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の</a:t>
            </a:r>
            <a:r>
              <a:rPr lang="en-US" sz="4799" dirty="0" err="1">
                <a:solidFill>
                  <a:srgbClr val="FFFFFF"/>
                </a:solidFill>
                <a:ea typeface="M Plus Rounded Black"/>
              </a:rPr>
              <a:t>オレンジジュースが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、</a:t>
            </a:r>
            <a:endParaRPr lang="en-US" altLang="ja-JP" sz="4799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6719"/>
              </a:lnSpc>
            </a:pPr>
            <a:r>
              <a:rPr lang="ja-JP" altLang="en-US" sz="4799" dirty="0">
                <a:solidFill>
                  <a:srgbClr val="FFFF00"/>
                </a:solidFill>
                <a:ea typeface="M Plus Rounded Black"/>
              </a:rPr>
              <a:t>１００円で買えるという感じ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です。</a:t>
            </a:r>
            <a:endParaRPr lang="en-US" sz="47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792559FE-5E83-EF79-0D70-484B70495308}"/>
              </a:ext>
            </a:extLst>
          </p:cNvPr>
          <p:cNvSpPr txBox="1"/>
          <p:nvPr/>
        </p:nvSpPr>
        <p:spPr>
          <a:xfrm>
            <a:off x="2896301" y="934541"/>
            <a:ext cx="14362999" cy="21840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639"/>
              </a:lnSpc>
            </a:pPr>
            <a:r>
              <a:rPr lang="ja-JP" altLang="en-US" sz="7599" dirty="0">
                <a:solidFill>
                  <a:srgbClr val="FFC000"/>
                </a:solidFill>
                <a:ea typeface="M Plus Rounded Black"/>
              </a:rPr>
              <a:t>為替レート</a:t>
            </a: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が</a:t>
            </a:r>
            <a:r>
              <a:rPr lang="en-US" sz="7599" dirty="0">
                <a:solidFill>
                  <a:srgbClr val="FFC000"/>
                </a:solidFill>
                <a:ea typeface="M Plus Rounded Black"/>
              </a:rPr>
              <a:t>1ドル＝100円</a:t>
            </a: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なら</a:t>
            </a:r>
            <a:r>
              <a:rPr lang="en-US" altLang="ja-JP" sz="7599" dirty="0">
                <a:solidFill>
                  <a:srgbClr val="FFFFFF"/>
                </a:solidFill>
                <a:ea typeface="M Plus Rounded Black"/>
              </a:rPr>
              <a:t>…</a:t>
            </a:r>
            <a:endParaRPr lang="en-US" sz="7599" dirty="0">
              <a:solidFill>
                <a:srgbClr val="FFFFFF"/>
              </a:solidFill>
              <a:ea typeface="M Plus Rounded Black"/>
            </a:endParaRPr>
          </a:p>
          <a:p>
            <a:pPr algn="ctr">
              <a:lnSpc>
                <a:spcPts val="5880"/>
              </a:lnSpc>
            </a:pPr>
            <a:endParaRPr lang="en-US" sz="75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BCD2EF80-3138-08D8-90E7-BF88FCD027CB}"/>
              </a:ext>
            </a:extLst>
          </p:cNvPr>
          <p:cNvSpPr/>
          <p:nvPr/>
        </p:nvSpPr>
        <p:spPr>
          <a:xfrm>
            <a:off x="7386635" y="7046588"/>
            <a:ext cx="1828800" cy="1046361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3F0F7A1-2328-DEEC-0478-8DBD2AA6493E}"/>
              </a:ext>
            </a:extLst>
          </p:cNvPr>
          <p:cNvSpPr txBox="1"/>
          <p:nvPr/>
        </p:nvSpPr>
        <p:spPr>
          <a:xfrm>
            <a:off x="3048000" y="342900"/>
            <a:ext cx="23137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AA300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かわせ</a:t>
            </a:r>
            <a:endParaRPr lang="ja-JP" altLang="en-US" sz="1200" dirty="0"/>
          </a:p>
        </p:txBody>
      </p:sp>
    </p:spTree>
    <p:extLst>
      <p:ext uri="{BB962C8B-B14F-4D97-AF65-F5344CB8AC3E}">
        <p14:creationId xmlns:p14="http://schemas.microsoft.com/office/powerpoint/2010/main" val="2638801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2599699" y="4191227"/>
            <a:ext cx="3429000" cy="4902752"/>
          </a:xfrm>
          <a:custGeom>
            <a:avLst/>
            <a:gdLst/>
            <a:ahLst/>
            <a:cxnLst/>
            <a:rect l="l" t="t" r="r" b="b"/>
            <a:pathLst>
              <a:path w="2144080" h="4235219">
                <a:moveTo>
                  <a:pt x="0" y="0"/>
                </a:moveTo>
                <a:lnTo>
                  <a:pt x="2144080" y="0"/>
                </a:lnTo>
                <a:lnTo>
                  <a:pt x="2144080" y="4235219"/>
                </a:lnTo>
                <a:lnTo>
                  <a:pt x="0" y="4235219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792559FE-5E83-EF79-0D70-484B70495308}"/>
              </a:ext>
            </a:extLst>
          </p:cNvPr>
          <p:cNvSpPr txBox="1"/>
          <p:nvPr/>
        </p:nvSpPr>
        <p:spPr>
          <a:xfrm>
            <a:off x="1981200" y="647700"/>
            <a:ext cx="15106300" cy="35434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639"/>
              </a:lnSpc>
            </a:pPr>
            <a:r>
              <a:rPr lang="en-US" sz="7599" dirty="0">
                <a:solidFill>
                  <a:srgbClr val="FFC000"/>
                </a:solidFill>
                <a:ea typeface="M Plus Rounded Black"/>
              </a:rPr>
              <a:t>1ドル</a:t>
            </a:r>
            <a:r>
              <a:rPr lang="ja-JP" altLang="en-US" sz="7599" dirty="0">
                <a:solidFill>
                  <a:srgbClr val="FFC000"/>
                </a:solidFill>
                <a:ea typeface="M Plus Rounded Black"/>
              </a:rPr>
              <a:t>が　　　</a:t>
            </a:r>
            <a:r>
              <a:rPr lang="en-US" sz="7599" dirty="0">
                <a:solidFill>
                  <a:srgbClr val="FFC000"/>
                </a:solidFill>
                <a:ea typeface="M Plus Rounded Black"/>
              </a:rPr>
              <a:t>円</a:t>
            </a: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のときや</a:t>
            </a:r>
            <a:endParaRPr lang="en-US" altLang="ja-JP" sz="7599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10639"/>
              </a:lnSpc>
            </a:pP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　　　</a:t>
            </a:r>
            <a:r>
              <a:rPr lang="ja-JP" altLang="en-US" sz="7599" dirty="0">
                <a:solidFill>
                  <a:srgbClr val="FFC000"/>
                </a:solidFill>
                <a:ea typeface="M Plus Rounded Black"/>
              </a:rPr>
              <a:t>円</a:t>
            </a:r>
            <a:r>
              <a:rPr lang="ja-JP" altLang="en-US" sz="7599" dirty="0">
                <a:solidFill>
                  <a:srgbClr val="FFFFFF"/>
                </a:solidFill>
                <a:ea typeface="M Plus Rounded Black"/>
              </a:rPr>
              <a:t>のときもありました</a:t>
            </a:r>
            <a:endParaRPr lang="en-US" sz="7599" dirty="0">
              <a:solidFill>
                <a:srgbClr val="FFFFFF"/>
              </a:solidFill>
              <a:ea typeface="M Plus Rounded Black"/>
            </a:endParaRPr>
          </a:p>
          <a:p>
            <a:pPr algn="ctr">
              <a:lnSpc>
                <a:spcPts val="5880"/>
              </a:lnSpc>
            </a:pPr>
            <a:endParaRPr lang="en-US" sz="7599" dirty="0">
              <a:solidFill>
                <a:srgbClr val="FFFFFF"/>
              </a:solidFill>
              <a:ea typeface="M Plus Rounded Black"/>
            </a:endParaRPr>
          </a:p>
        </p:txBody>
      </p:sp>
      <p:grpSp>
        <p:nvGrpSpPr>
          <p:cNvPr id="28" name="グループ化 27">
            <a:extLst>
              <a:ext uri="{FF2B5EF4-FFF2-40B4-BE49-F238E27FC236}">
                <a16:creationId xmlns:a16="http://schemas.microsoft.com/office/drawing/2014/main" id="{480DA03C-673C-696C-EB3D-61407067C5AD}"/>
              </a:ext>
            </a:extLst>
          </p:cNvPr>
          <p:cNvGrpSpPr/>
          <p:nvPr/>
        </p:nvGrpSpPr>
        <p:grpSpPr>
          <a:xfrm>
            <a:off x="5247833" y="2806489"/>
            <a:ext cx="12376404" cy="3853432"/>
            <a:chOff x="6116410" y="3966008"/>
            <a:chExt cx="12376404" cy="3853432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A4F93DA7-FFC7-314C-5D08-0710AB46E0B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16410" y="4083819"/>
              <a:ext cx="5617268" cy="3735621"/>
            </a:xfrm>
            <a:prstGeom prst="rect">
              <a:avLst/>
            </a:prstGeom>
          </p:spPr>
        </p:pic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21D83B90-9645-0463-8298-3902307B9139}"/>
                </a:ext>
              </a:extLst>
            </p:cNvPr>
            <p:cNvSpPr/>
            <p:nvPr/>
          </p:nvSpPr>
          <p:spPr>
            <a:xfrm>
              <a:off x="8862857" y="4024431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Freeform 6">
              <a:extLst>
                <a:ext uri="{FF2B5EF4-FFF2-40B4-BE49-F238E27FC236}">
                  <a16:creationId xmlns:a16="http://schemas.microsoft.com/office/drawing/2014/main" id="{3A24A75F-C460-9F0F-2886-F6D26FD49E3F}"/>
                </a:ext>
              </a:extLst>
            </p:cNvPr>
            <p:cNvSpPr/>
            <p:nvPr/>
          </p:nvSpPr>
          <p:spPr>
            <a:xfrm>
              <a:off x="10939572" y="3966008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D443C264-D144-16CB-5764-31A686ACB448}"/>
                </a:ext>
              </a:extLst>
            </p:cNvPr>
            <p:cNvSpPr/>
            <p:nvPr/>
          </p:nvSpPr>
          <p:spPr>
            <a:xfrm>
              <a:off x="13130214" y="4053245"/>
              <a:ext cx="5362600" cy="3572832"/>
            </a:xfrm>
            <a:custGeom>
              <a:avLst/>
              <a:gdLst/>
              <a:ahLst/>
              <a:cxnLst/>
              <a:rect l="l" t="t" r="r" b="b"/>
              <a:pathLst>
                <a:path w="5362600" h="3572832">
                  <a:moveTo>
                    <a:pt x="0" y="0"/>
                  </a:moveTo>
                  <a:lnTo>
                    <a:pt x="5362600" y="0"/>
                  </a:lnTo>
                  <a:lnTo>
                    <a:pt x="5362600" y="3572832"/>
                  </a:lnTo>
                  <a:lnTo>
                    <a:pt x="0" y="35728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E2C1978F-45D8-3411-98DA-EDBF84851064}"/>
              </a:ext>
            </a:extLst>
          </p:cNvPr>
          <p:cNvGrpSpPr/>
          <p:nvPr/>
        </p:nvGrpSpPr>
        <p:grpSpPr>
          <a:xfrm>
            <a:off x="6026364" y="5030252"/>
            <a:ext cx="13519405" cy="5024798"/>
            <a:chOff x="5943600" y="6316592"/>
            <a:chExt cx="13519405" cy="5024798"/>
          </a:xfrm>
        </p:grpSpPr>
        <p:grpSp>
          <p:nvGrpSpPr>
            <p:cNvPr id="31" name="グループ化 30">
              <a:extLst>
                <a:ext uri="{FF2B5EF4-FFF2-40B4-BE49-F238E27FC236}">
                  <a16:creationId xmlns:a16="http://schemas.microsoft.com/office/drawing/2014/main" id="{A3575837-F8CF-F018-D526-A2245DCC200C}"/>
                </a:ext>
              </a:extLst>
            </p:cNvPr>
            <p:cNvGrpSpPr/>
            <p:nvPr/>
          </p:nvGrpSpPr>
          <p:grpSpPr>
            <a:xfrm>
              <a:off x="5943600" y="6316592"/>
              <a:ext cx="13519405" cy="5024798"/>
              <a:chOff x="6027290" y="6372574"/>
              <a:chExt cx="13519405" cy="5024798"/>
            </a:xfrm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261ECF7F-15F0-4869-4B4C-DBEC0C1F92EB}"/>
                  </a:ext>
                </a:extLst>
              </p:cNvPr>
              <p:cNvSpPr/>
              <p:nvPr/>
            </p:nvSpPr>
            <p:spPr>
              <a:xfrm>
                <a:off x="6027290" y="6372574"/>
                <a:ext cx="3347772" cy="5024798"/>
              </a:xfrm>
              <a:custGeom>
                <a:avLst/>
                <a:gdLst/>
                <a:ahLst/>
                <a:cxnLst/>
                <a:rect l="l" t="t" r="r" b="b"/>
                <a:pathLst>
                  <a:path w="3347772" h="5024798">
                    <a:moveTo>
                      <a:pt x="0" y="0"/>
                    </a:moveTo>
                    <a:lnTo>
                      <a:pt x="3347772" y="0"/>
                    </a:lnTo>
                    <a:lnTo>
                      <a:pt x="3347772" y="5024798"/>
                    </a:lnTo>
                    <a:lnTo>
                      <a:pt x="0" y="502479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" name="Freeform 6">
                <a:extLst>
                  <a:ext uri="{FF2B5EF4-FFF2-40B4-BE49-F238E27FC236}">
                    <a16:creationId xmlns:a16="http://schemas.microsoft.com/office/drawing/2014/main" id="{8CE1BCA7-45EB-8D91-F6DE-679DAA6D1755}"/>
                  </a:ext>
                </a:extLst>
              </p:cNvPr>
              <p:cNvSpPr/>
              <p:nvPr/>
            </p:nvSpPr>
            <p:spPr>
              <a:xfrm>
                <a:off x="14184095" y="6714168"/>
                <a:ext cx="5362600" cy="3572832"/>
              </a:xfrm>
              <a:custGeom>
                <a:avLst/>
                <a:gdLst/>
                <a:ahLst/>
                <a:cxnLst/>
                <a:rect l="l" t="t" r="r" b="b"/>
                <a:pathLst>
                  <a:path w="5362600" h="3572832">
                    <a:moveTo>
                      <a:pt x="0" y="0"/>
                    </a:moveTo>
                    <a:lnTo>
                      <a:pt x="5362600" y="0"/>
                    </a:lnTo>
                    <a:lnTo>
                      <a:pt x="5362600" y="3572832"/>
                    </a:lnTo>
                    <a:lnTo>
                      <a:pt x="0" y="3572832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" name="Freeform 5">
                <a:extLst>
                  <a:ext uri="{FF2B5EF4-FFF2-40B4-BE49-F238E27FC236}">
                    <a16:creationId xmlns:a16="http://schemas.microsoft.com/office/drawing/2014/main" id="{E23863E0-6DAE-1643-206F-405950799DCF}"/>
                  </a:ext>
                </a:extLst>
              </p:cNvPr>
              <p:cNvSpPr/>
              <p:nvPr/>
            </p:nvSpPr>
            <p:spPr>
              <a:xfrm>
                <a:off x="8399444" y="6372574"/>
                <a:ext cx="3347772" cy="5024798"/>
              </a:xfrm>
              <a:custGeom>
                <a:avLst/>
                <a:gdLst/>
                <a:ahLst/>
                <a:cxnLst/>
                <a:rect l="l" t="t" r="r" b="b"/>
                <a:pathLst>
                  <a:path w="3347772" h="5024798">
                    <a:moveTo>
                      <a:pt x="0" y="0"/>
                    </a:moveTo>
                    <a:lnTo>
                      <a:pt x="3347772" y="0"/>
                    </a:lnTo>
                    <a:lnTo>
                      <a:pt x="3347772" y="5024798"/>
                    </a:lnTo>
                    <a:lnTo>
                      <a:pt x="0" y="5024798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endParaRPr lang="ja-JP" altLang="en-US"/>
              </a:p>
            </p:txBody>
          </p:sp>
          <p:pic>
            <p:nvPicPr>
              <p:cNvPr id="5" name="図 4">
                <a:extLst>
                  <a:ext uri="{FF2B5EF4-FFF2-40B4-BE49-F238E27FC236}">
                    <a16:creationId xmlns:a16="http://schemas.microsoft.com/office/drawing/2014/main" id="{DE4F671F-00C0-36DF-8F2E-7C638E06F0A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1685029" y="6835199"/>
                <a:ext cx="5617268" cy="3735621"/>
              </a:xfrm>
              <a:prstGeom prst="rect">
                <a:avLst/>
              </a:prstGeom>
            </p:spPr>
          </p:pic>
        </p:grpSp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6010D947-9252-3DC3-9B75-8CC4B073B877}"/>
                </a:ext>
              </a:extLst>
            </p:cNvPr>
            <p:cNvSpPr/>
            <p:nvPr/>
          </p:nvSpPr>
          <p:spPr>
            <a:xfrm>
              <a:off x="10529726" y="6316592"/>
              <a:ext cx="3347772" cy="5024798"/>
            </a:xfrm>
            <a:custGeom>
              <a:avLst/>
              <a:gdLst/>
              <a:ahLst/>
              <a:cxnLst/>
              <a:rect l="l" t="t" r="r" b="b"/>
              <a:pathLst>
                <a:path w="3347772" h="5024798">
                  <a:moveTo>
                    <a:pt x="0" y="0"/>
                  </a:moveTo>
                  <a:lnTo>
                    <a:pt x="3347772" y="0"/>
                  </a:lnTo>
                  <a:lnTo>
                    <a:pt x="3347772" y="5024798"/>
                  </a:lnTo>
                  <a:lnTo>
                    <a:pt x="0" y="50247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</p:grp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CCDA96E7-B0CF-2F42-73DC-25BBAC722F94}"/>
              </a:ext>
            </a:extLst>
          </p:cNvPr>
          <p:cNvSpPr txBox="1"/>
          <p:nvPr/>
        </p:nvSpPr>
        <p:spPr>
          <a:xfrm>
            <a:off x="5715000" y="693275"/>
            <a:ext cx="2278360" cy="1261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7599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M Plus Rounded Black"/>
              </a:rPr>
              <a:t>８０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211BF1D6-A878-DC80-7593-60C34605E4A7}"/>
              </a:ext>
            </a:extLst>
          </p:cNvPr>
          <p:cNvSpPr txBox="1"/>
          <p:nvPr/>
        </p:nvSpPr>
        <p:spPr>
          <a:xfrm>
            <a:off x="1900061" y="2085154"/>
            <a:ext cx="3347772" cy="1261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7599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M Plus Rounded Black"/>
              </a:rPr>
              <a:t>３６０</a:t>
            </a:r>
            <a:endParaRPr lang="ja-JP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3768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53899" y="3086100"/>
            <a:ext cx="1563624" cy="2057400"/>
          </a:xfrm>
          <a:custGeom>
            <a:avLst/>
            <a:gdLst/>
            <a:ahLst/>
            <a:cxnLst/>
            <a:rect l="l" t="t" r="r" b="b"/>
            <a:pathLst>
              <a:path w="1563624" h="2057400">
                <a:moveTo>
                  <a:pt x="0" y="0"/>
                </a:moveTo>
                <a:lnTo>
                  <a:pt x="1563624" y="0"/>
                </a:lnTo>
                <a:lnTo>
                  <a:pt x="156362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4262738" y="3086100"/>
            <a:ext cx="1203579" cy="2057400"/>
          </a:xfrm>
          <a:custGeom>
            <a:avLst/>
            <a:gdLst/>
            <a:ahLst/>
            <a:cxnLst/>
            <a:rect l="l" t="t" r="r" b="b"/>
            <a:pathLst>
              <a:path w="1203579" h="2057400">
                <a:moveTo>
                  <a:pt x="0" y="0"/>
                </a:moveTo>
                <a:lnTo>
                  <a:pt x="1203579" y="0"/>
                </a:lnTo>
                <a:lnTo>
                  <a:pt x="12035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8028837" y="3086100"/>
            <a:ext cx="1471041" cy="2057400"/>
          </a:xfrm>
          <a:custGeom>
            <a:avLst/>
            <a:gdLst/>
            <a:ahLst/>
            <a:cxnLst/>
            <a:rect l="l" t="t" r="r" b="b"/>
            <a:pathLst>
              <a:path w="1471041" h="2057400">
                <a:moveTo>
                  <a:pt x="0" y="0"/>
                </a:moveTo>
                <a:lnTo>
                  <a:pt x="1471041" y="0"/>
                </a:lnTo>
                <a:lnTo>
                  <a:pt x="1471041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8" name="TextBox 8"/>
          <p:cNvSpPr txBox="1"/>
          <p:nvPr/>
        </p:nvSpPr>
        <p:spPr>
          <a:xfrm>
            <a:off x="559415" y="885825"/>
            <a:ext cx="17169169" cy="883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279"/>
              </a:lnSpc>
            </a:pPr>
            <a:r>
              <a:rPr lang="en-US" sz="5199" dirty="0">
                <a:solidFill>
                  <a:srgbClr val="FFFFFF"/>
                </a:solidFill>
                <a:ea typeface="M Plus Rounded Black"/>
              </a:rPr>
              <a:t>「円」</a:t>
            </a: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は、</a:t>
            </a:r>
            <a:r>
              <a:rPr lang="en-US" sz="5199" dirty="0" err="1">
                <a:solidFill>
                  <a:srgbClr val="FFFFFF"/>
                </a:solidFill>
                <a:ea typeface="M Plus Rounded Black"/>
              </a:rPr>
              <a:t>英語ではどう書くでしょう</a:t>
            </a: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？</a:t>
            </a:r>
            <a:endParaRPr lang="en-US" sz="51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7118199" y="5537853"/>
            <a:ext cx="3292316" cy="25623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137"/>
              </a:lnSpc>
            </a:pPr>
            <a:r>
              <a:rPr lang="en-US" sz="15098" dirty="0">
                <a:solidFill>
                  <a:srgbClr val="FFFFFF"/>
                </a:solidFill>
                <a:latin typeface="M Plus Rounded Black"/>
              </a:rPr>
              <a:t>Yen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1936968" y="5537853"/>
            <a:ext cx="2939832" cy="25623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137"/>
              </a:lnSpc>
            </a:pPr>
            <a:r>
              <a:rPr lang="en-US" sz="15098" dirty="0">
                <a:solidFill>
                  <a:srgbClr val="FFFFFF"/>
                </a:solidFill>
                <a:latin typeface="M Plus Rounded Black"/>
              </a:rPr>
              <a:t>En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2021420" y="5537852"/>
            <a:ext cx="5535514" cy="27329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137"/>
              </a:lnSpc>
            </a:pPr>
            <a:r>
              <a:rPr lang="ja-JP" altLang="en-US" sz="18100" dirty="0">
                <a:solidFill>
                  <a:srgbClr val="FFFFFF"/>
                </a:solidFill>
                <a:latin typeface="M Plus Rounded Black"/>
              </a:rPr>
              <a:t>○</a:t>
            </a:r>
            <a:endParaRPr lang="en-US" sz="18100" dirty="0">
              <a:solidFill>
                <a:srgbClr val="FFFFFF"/>
              </a:solidFill>
              <a:latin typeface="M Plus Rounded Black"/>
            </a:endParaRPr>
          </a:p>
        </p:txBody>
      </p:sp>
      <p:sp>
        <p:nvSpPr>
          <p:cNvPr id="18" name="フリーフォーム: 図形 17">
            <a:extLst>
              <a:ext uri="{FF2B5EF4-FFF2-40B4-BE49-F238E27FC236}">
                <a16:creationId xmlns:a16="http://schemas.microsoft.com/office/drawing/2014/main" id="{D16283DE-FD3D-ACEF-CC93-914D48B63334}"/>
              </a:ext>
            </a:extLst>
          </p:cNvPr>
          <p:cNvSpPr/>
          <p:nvPr/>
        </p:nvSpPr>
        <p:spPr>
          <a:xfrm>
            <a:off x="6172200" y="5372100"/>
            <a:ext cx="4903220" cy="4267200"/>
          </a:xfrm>
          <a:custGeom>
            <a:avLst/>
            <a:gdLst>
              <a:gd name="connsiteX0" fmla="*/ 2017485 w 3585028"/>
              <a:gd name="connsiteY0" fmla="*/ 3120571 h 3338513"/>
              <a:gd name="connsiteX1" fmla="*/ 1640114 w 3585028"/>
              <a:gd name="connsiteY1" fmla="*/ 3135086 h 3338513"/>
              <a:gd name="connsiteX2" fmla="*/ 580571 w 3585028"/>
              <a:gd name="connsiteY2" fmla="*/ 2743200 h 3338513"/>
              <a:gd name="connsiteX3" fmla="*/ 391885 w 3585028"/>
              <a:gd name="connsiteY3" fmla="*/ 2525486 h 3338513"/>
              <a:gd name="connsiteX4" fmla="*/ 116114 w 3585028"/>
              <a:gd name="connsiteY4" fmla="*/ 2090057 h 3338513"/>
              <a:gd name="connsiteX5" fmla="*/ 0 w 3585028"/>
              <a:gd name="connsiteY5" fmla="*/ 1538514 h 3338513"/>
              <a:gd name="connsiteX6" fmla="*/ 72571 w 3585028"/>
              <a:gd name="connsiteY6" fmla="*/ 1117600 h 3338513"/>
              <a:gd name="connsiteX7" fmla="*/ 333828 w 3585028"/>
              <a:gd name="connsiteY7" fmla="*/ 711200 h 3338513"/>
              <a:gd name="connsiteX8" fmla="*/ 885371 w 3585028"/>
              <a:gd name="connsiteY8" fmla="*/ 246743 h 3338513"/>
              <a:gd name="connsiteX9" fmla="*/ 1378857 w 3585028"/>
              <a:gd name="connsiteY9" fmla="*/ 29028 h 3338513"/>
              <a:gd name="connsiteX10" fmla="*/ 1683657 w 3585028"/>
              <a:gd name="connsiteY10" fmla="*/ 0 h 3338513"/>
              <a:gd name="connsiteX11" fmla="*/ 2481943 w 3585028"/>
              <a:gd name="connsiteY11" fmla="*/ 101600 h 3338513"/>
              <a:gd name="connsiteX12" fmla="*/ 2888343 w 3585028"/>
              <a:gd name="connsiteY12" fmla="*/ 333828 h 3338513"/>
              <a:gd name="connsiteX13" fmla="*/ 3222171 w 3585028"/>
              <a:gd name="connsiteY13" fmla="*/ 711200 h 3338513"/>
              <a:gd name="connsiteX14" fmla="*/ 3352800 w 3585028"/>
              <a:gd name="connsiteY14" fmla="*/ 914400 h 3338513"/>
              <a:gd name="connsiteX15" fmla="*/ 3512457 w 3585028"/>
              <a:gd name="connsiteY15" fmla="*/ 1306286 h 3338513"/>
              <a:gd name="connsiteX16" fmla="*/ 3585028 w 3585028"/>
              <a:gd name="connsiteY16" fmla="*/ 1727200 h 3338513"/>
              <a:gd name="connsiteX17" fmla="*/ 3526971 w 3585028"/>
              <a:gd name="connsiteY17" fmla="*/ 2481943 h 3338513"/>
              <a:gd name="connsiteX18" fmla="*/ 3410857 w 3585028"/>
              <a:gd name="connsiteY18" fmla="*/ 2743200 h 3338513"/>
              <a:gd name="connsiteX19" fmla="*/ 3135085 w 3585028"/>
              <a:gd name="connsiteY19" fmla="*/ 2975428 h 3338513"/>
              <a:gd name="connsiteX20" fmla="*/ 3018971 w 3585028"/>
              <a:gd name="connsiteY20" fmla="*/ 3033486 h 3338513"/>
              <a:gd name="connsiteX21" fmla="*/ 2714171 w 3585028"/>
              <a:gd name="connsiteY21" fmla="*/ 3149600 h 3338513"/>
              <a:gd name="connsiteX22" fmla="*/ 2525485 w 3585028"/>
              <a:gd name="connsiteY22" fmla="*/ 3178628 h 3338513"/>
              <a:gd name="connsiteX23" fmla="*/ 2365828 w 3585028"/>
              <a:gd name="connsiteY23" fmla="*/ 3207657 h 3338513"/>
              <a:gd name="connsiteX24" fmla="*/ 2249714 w 3585028"/>
              <a:gd name="connsiteY24" fmla="*/ 3236686 h 3338513"/>
              <a:gd name="connsiteX25" fmla="*/ 2148114 w 3585028"/>
              <a:gd name="connsiteY25" fmla="*/ 3280228 h 3338513"/>
              <a:gd name="connsiteX26" fmla="*/ 2017485 w 3585028"/>
              <a:gd name="connsiteY26" fmla="*/ 3294743 h 3338513"/>
              <a:gd name="connsiteX27" fmla="*/ 1901371 w 3585028"/>
              <a:gd name="connsiteY27" fmla="*/ 3323771 h 3338513"/>
              <a:gd name="connsiteX28" fmla="*/ 1611085 w 3585028"/>
              <a:gd name="connsiteY28" fmla="*/ 3338286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85028" h="3338513">
                <a:moveTo>
                  <a:pt x="2017485" y="3120571"/>
                </a:moveTo>
                <a:cubicBezTo>
                  <a:pt x="1891695" y="3125409"/>
                  <a:pt x="1764017" y="3157325"/>
                  <a:pt x="1640114" y="3135086"/>
                </a:cubicBezTo>
                <a:cubicBezTo>
                  <a:pt x="1014048" y="3022715"/>
                  <a:pt x="1004957" y="2985706"/>
                  <a:pt x="580571" y="2743200"/>
                </a:cubicBezTo>
                <a:cubicBezTo>
                  <a:pt x="517676" y="2670629"/>
                  <a:pt x="447539" y="2603749"/>
                  <a:pt x="391885" y="2525486"/>
                </a:cubicBezTo>
                <a:cubicBezTo>
                  <a:pt x="292321" y="2385474"/>
                  <a:pt x="116114" y="2090057"/>
                  <a:pt x="116114" y="2090057"/>
                </a:cubicBezTo>
                <a:cubicBezTo>
                  <a:pt x="10547" y="1685385"/>
                  <a:pt x="44227" y="1870220"/>
                  <a:pt x="0" y="1538514"/>
                </a:cubicBezTo>
                <a:cubicBezTo>
                  <a:pt x="24190" y="1398209"/>
                  <a:pt x="32230" y="1254140"/>
                  <a:pt x="72571" y="1117600"/>
                </a:cubicBezTo>
                <a:cubicBezTo>
                  <a:pt x="108700" y="995317"/>
                  <a:pt x="251732" y="805458"/>
                  <a:pt x="333828" y="711200"/>
                </a:cubicBezTo>
                <a:cubicBezTo>
                  <a:pt x="574385" y="435005"/>
                  <a:pt x="572677" y="441120"/>
                  <a:pt x="885371" y="246743"/>
                </a:cubicBezTo>
                <a:cubicBezTo>
                  <a:pt x="1050381" y="144169"/>
                  <a:pt x="1185509" y="68689"/>
                  <a:pt x="1378857" y="29028"/>
                </a:cubicBezTo>
                <a:cubicBezTo>
                  <a:pt x="1478835" y="8520"/>
                  <a:pt x="1582057" y="9676"/>
                  <a:pt x="1683657" y="0"/>
                </a:cubicBezTo>
                <a:cubicBezTo>
                  <a:pt x="2092712" y="21529"/>
                  <a:pt x="2164799" y="-17329"/>
                  <a:pt x="2481943" y="101600"/>
                </a:cubicBezTo>
                <a:cubicBezTo>
                  <a:pt x="2627756" y="156280"/>
                  <a:pt x="2768707" y="233334"/>
                  <a:pt x="2888343" y="333828"/>
                </a:cubicBezTo>
                <a:cubicBezTo>
                  <a:pt x="3010681" y="436592"/>
                  <a:pt x="3130070" y="582259"/>
                  <a:pt x="3222171" y="711200"/>
                </a:cubicBezTo>
                <a:cubicBezTo>
                  <a:pt x="3268974" y="776723"/>
                  <a:pt x="3313695" y="844011"/>
                  <a:pt x="3352800" y="914400"/>
                </a:cubicBezTo>
                <a:cubicBezTo>
                  <a:pt x="3406719" y="1011454"/>
                  <a:pt x="3482317" y="1200796"/>
                  <a:pt x="3512457" y="1306286"/>
                </a:cubicBezTo>
                <a:cubicBezTo>
                  <a:pt x="3554167" y="1452269"/>
                  <a:pt x="3564996" y="1576959"/>
                  <a:pt x="3585028" y="1727200"/>
                </a:cubicBezTo>
                <a:cubicBezTo>
                  <a:pt x="3581693" y="1793902"/>
                  <a:pt x="3579158" y="2290591"/>
                  <a:pt x="3526971" y="2481943"/>
                </a:cubicBezTo>
                <a:cubicBezTo>
                  <a:pt x="3519033" y="2511047"/>
                  <a:pt x="3437249" y="2710210"/>
                  <a:pt x="3410857" y="2743200"/>
                </a:cubicBezTo>
                <a:cubicBezTo>
                  <a:pt x="3298826" y="2883239"/>
                  <a:pt x="3265348" y="2905954"/>
                  <a:pt x="3135085" y="2975428"/>
                </a:cubicBezTo>
                <a:cubicBezTo>
                  <a:pt x="3096903" y="2995792"/>
                  <a:pt x="3058125" y="3015060"/>
                  <a:pt x="3018971" y="3033486"/>
                </a:cubicBezTo>
                <a:cubicBezTo>
                  <a:pt x="2922709" y="3078786"/>
                  <a:pt x="2817586" y="3124781"/>
                  <a:pt x="2714171" y="3149600"/>
                </a:cubicBezTo>
                <a:cubicBezTo>
                  <a:pt x="2652293" y="3164451"/>
                  <a:pt x="2588254" y="3168166"/>
                  <a:pt x="2525485" y="3178628"/>
                </a:cubicBezTo>
                <a:cubicBezTo>
                  <a:pt x="2472129" y="3187521"/>
                  <a:pt x="2418759" y="3196513"/>
                  <a:pt x="2365828" y="3207657"/>
                </a:cubicBezTo>
                <a:cubicBezTo>
                  <a:pt x="2326788" y="3215876"/>
                  <a:pt x="2287563" y="3224070"/>
                  <a:pt x="2249714" y="3236686"/>
                </a:cubicBezTo>
                <a:cubicBezTo>
                  <a:pt x="2214759" y="3248338"/>
                  <a:pt x="2183860" y="3271292"/>
                  <a:pt x="2148114" y="3280228"/>
                </a:cubicBezTo>
                <a:cubicBezTo>
                  <a:pt x="2105611" y="3290854"/>
                  <a:pt x="2061028" y="3289905"/>
                  <a:pt x="2017485" y="3294743"/>
                </a:cubicBezTo>
                <a:cubicBezTo>
                  <a:pt x="1978780" y="3304419"/>
                  <a:pt x="1940825" y="3317853"/>
                  <a:pt x="1901371" y="3323771"/>
                </a:cubicBezTo>
                <a:cubicBezTo>
                  <a:pt x="1783175" y="3341500"/>
                  <a:pt x="1722644" y="3338286"/>
                  <a:pt x="1611085" y="3338286"/>
                </a:cubicBezTo>
              </a:path>
            </a:pathLst>
          </a:custGeom>
          <a:noFill/>
          <a:ln w="234950" cap="rnd" cmpd="sng">
            <a:gradFill>
              <a:gsLst>
                <a:gs pos="42000">
                  <a:srgbClr val="92D050"/>
                </a:gs>
                <a:gs pos="66192">
                  <a:srgbClr val="B0C6E1"/>
                </a:gs>
                <a:gs pos="73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206083" y="1005537"/>
            <a:ext cx="4195941" cy="987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ja-JP" altLang="en-US" sz="3200" i="1" dirty="0">
                <a:solidFill>
                  <a:srgbClr val="FFFFFF"/>
                </a:solidFill>
                <a:ea typeface="M Plus Rounded Black"/>
              </a:rPr>
              <a:t>東京外国為替市場</a:t>
            </a:r>
            <a:endParaRPr lang="en-US" sz="3200" i="1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9B306965-2795-9B35-38AF-5C6A82CA3BDB}"/>
              </a:ext>
            </a:extLst>
          </p:cNvPr>
          <p:cNvSpPr/>
          <p:nvPr/>
        </p:nvSpPr>
        <p:spPr>
          <a:xfrm>
            <a:off x="3031391" y="2226198"/>
            <a:ext cx="12192000" cy="12192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86BCC332-F32C-240C-B55B-338A07A42F29}"/>
              </a:ext>
            </a:extLst>
          </p:cNvPr>
          <p:cNvSpPr/>
          <p:nvPr/>
        </p:nvSpPr>
        <p:spPr>
          <a:xfrm>
            <a:off x="3048000" y="3452636"/>
            <a:ext cx="12192000" cy="2514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829ACE2A-9009-B209-FD2D-E47FADDF9B3A}"/>
              </a:ext>
            </a:extLst>
          </p:cNvPr>
          <p:cNvSpPr/>
          <p:nvPr/>
        </p:nvSpPr>
        <p:spPr>
          <a:xfrm>
            <a:off x="3429000" y="2332453"/>
            <a:ext cx="18662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5400" b="0" cap="none" spc="0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１ドル</a:t>
            </a: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52398F8-BC4C-E5CE-008E-D2F21C532E4E}"/>
              </a:ext>
            </a:extLst>
          </p:cNvPr>
          <p:cNvSpPr/>
          <p:nvPr/>
        </p:nvSpPr>
        <p:spPr>
          <a:xfrm>
            <a:off x="3733800" y="3817226"/>
            <a:ext cx="83058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１４０円１９～２４銭</a:t>
            </a:r>
          </a:p>
        </p:txBody>
      </p:sp>
      <p:sp>
        <p:nvSpPr>
          <p:cNvPr id="15" name="正方形/長方形 14">
            <a:extLst>
              <a:ext uri="{FF2B5EF4-FFF2-40B4-BE49-F238E27FC236}">
                <a16:creationId xmlns:a16="http://schemas.microsoft.com/office/drawing/2014/main" id="{D9637573-03A7-9C8E-6214-DBD51AD19787}"/>
              </a:ext>
            </a:extLst>
          </p:cNvPr>
          <p:cNvSpPr/>
          <p:nvPr/>
        </p:nvSpPr>
        <p:spPr>
          <a:xfrm>
            <a:off x="11735714" y="5193243"/>
            <a:ext cx="139974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ja-JP" altLang="en-US" sz="4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１０銭</a:t>
            </a:r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E5508B9F-7017-CDA6-4F15-1D48386FE087}"/>
              </a:ext>
            </a:extLst>
          </p:cNvPr>
          <p:cNvSpPr/>
          <p:nvPr/>
        </p:nvSpPr>
        <p:spPr>
          <a:xfrm>
            <a:off x="13304054" y="4953374"/>
            <a:ext cx="1822935" cy="92333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kumimoji="1" lang="ja-JP" altLang="en-US" sz="3600" dirty="0"/>
              <a:t>円高　</a:t>
            </a:r>
          </a:p>
        </p:txBody>
      </p:sp>
      <p:pic>
        <p:nvPicPr>
          <p:cNvPr id="20" name="図 19">
            <a:extLst>
              <a:ext uri="{FF2B5EF4-FFF2-40B4-BE49-F238E27FC236}">
                <a16:creationId xmlns:a16="http://schemas.microsoft.com/office/drawing/2014/main" id="{F111D3D2-0663-C4D9-B142-661EEA38A3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13264863" y="4966422"/>
            <a:ext cx="749873" cy="859611"/>
          </a:xfrm>
          <a:prstGeom prst="rect">
            <a:avLst/>
          </a:prstGeom>
        </p:spPr>
      </p:pic>
      <p:sp>
        <p:nvSpPr>
          <p:cNvPr id="23" name="TextBox 2">
            <a:extLst>
              <a:ext uri="{FF2B5EF4-FFF2-40B4-BE49-F238E27FC236}">
                <a16:creationId xmlns:a16="http://schemas.microsoft.com/office/drawing/2014/main" id="{E5FC86D6-D882-CF27-8B94-B5DBE4AF3069}"/>
              </a:ext>
            </a:extLst>
          </p:cNvPr>
          <p:cNvSpPr txBox="1"/>
          <p:nvPr/>
        </p:nvSpPr>
        <p:spPr>
          <a:xfrm>
            <a:off x="2885976" y="412795"/>
            <a:ext cx="12992345" cy="110177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ja-JP" altLang="en-US" sz="6478" dirty="0">
                <a:solidFill>
                  <a:srgbClr val="FFFFFF"/>
                </a:solidFill>
                <a:ea typeface="M Plus Rounded Black"/>
              </a:rPr>
              <a:t>為替レートは</a:t>
            </a:r>
            <a:r>
              <a:rPr lang="ja-JP" altLang="en-US" sz="6478" dirty="0">
                <a:solidFill>
                  <a:srgbClr val="FFC000"/>
                </a:solidFill>
                <a:ea typeface="M Plus Rounded Black"/>
              </a:rPr>
              <a:t>毎日変わって</a:t>
            </a:r>
            <a:r>
              <a:rPr lang="ja-JP" altLang="en-US" sz="6478" dirty="0">
                <a:solidFill>
                  <a:srgbClr val="FFFFFF"/>
                </a:solidFill>
                <a:ea typeface="M Plus Rounded Black"/>
              </a:rPr>
              <a:t>います。</a:t>
            </a:r>
            <a:endParaRPr lang="en-US" sz="6478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9F57F398-2B9C-F399-D75D-7DFCA078917D}"/>
              </a:ext>
            </a:extLst>
          </p:cNvPr>
          <p:cNvSpPr txBox="1"/>
          <p:nvPr/>
        </p:nvSpPr>
        <p:spPr>
          <a:xfrm>
            <a:off x="15402024" y="194351"/>
            <a:ext cx="2819399" cy="10377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en-US" sz="4400" i="1" dirty="0">
                <a:solidFill>
                  <a:srgbClr val="FFFFFF"/>
                </a:solidFill>
                <a:ea typeface="M Plus Rounded Black"/>
              </a:rPr>
              <a:t>LOLO TV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0E06729-4A28-68A6-3181-40FAB639D469}"/>
              </a:ext>
            </a:extLst>
          </p:cNvPr>
          <p:cNvSpPr txBox="1"/>
          <p:nvPr/>
        </p:nvSpPr>
        <p:spPr>
          <a:xfrm>
            <a:off x="4876800" y="6403985"/>
            <a:ext cx="12992345" cy="459548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9069"/>
              </a:lnSpc>
              <a:spcBef>
                <a:spcPct val="0"/>
              </a:spcBef>
            </a:pPr>
            <a:r>
              <a:rPr lang="ja-JP" altLang="en-US" sz="6478" dirty="0">
                <a:solidFill>
                  <a:srgbClr val="FFFFFF"/>
                </a:solidFill>
                <a:ea typeface="M Plus Rounded Black"/>
              </a:rPr>
              <a:t>明日も</a:t>
            </a:r>
            <a:r>
              <a:rPr lang="en-US" altLang="ja-JP" sz="6478" dirty="0">
                <a:solidFill>
                  <a:srgbClr val="FFFFFF"/>
                </a:solidFill>
                <a:ea typeface="M Plus Rounded Black"/>
              </a:rPr>
              <a:t>140</a:t>
            </a:r>
            <a:r>
              <a:rPr lang="ja-JP" altLang="en-US" sz="6478" dirty="0">
                <a:solidFill>
                  <a:srgbClr val="FFFFFF"/>
                </a:solidFill>
                <a:ea typeface="M Plus Rounded Black"/>
              </a:rPr>
              <a:t>円かもしれないし、</a:t>
            </a:r>
            <a:endParaRPr lang="en-US" altLang="ja-JP" sz="6478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9069"/>
              </a:lnSpc>
              <a:spcBef>
                <a:spcPct val="0"/>
              </a:spcBef>
            </a:pPr>
            <a:r>
              <a:rPr lang="en-US" altLang="ja-JP" sz="6478" dirty="0">
                <a:solidFill>
                  <a:srgbClr val="FFFFFF"/>
                </a:solidFill>
                <a:ea typeface="M Plus Rounded Black"/>
              </a:rPr>
              <a:t>141</a:t>
            </a:r>
            <a:r>
              <a:rPr lang="ja-JP" altLang="en-US" sz="6478" dirty="0">
                <a:solidFill>
                  <a:srgbClr val="FFFFFF"/>
                </a:solidFill>
                <a:ea typeface="M Plus Rounded Black"/>
              </a:rPr>
              <a:t>円かもしれません。</a:t>
            </a:r>
            <a:r>
              <a:rPr lang="en-US" altLang="ja-JP" sz="6478" dirty="0">
                <a:solidFill>
                  <a:srgbClr val="FFFFFF"/>
                </a:solidFill>
                <a:ea typeface="M Plus Rounded Black"/>
              </a:rPr>
              <a:t>139</a:t>
            </a:r>
            <a:r>
              <a:rPr lang="ja-JP" altLang="en-US" sz="6478" dirty="0">
                <a:solidFill>
                  <a:srgbClr val="FFFFFF"/>
                </a:solidFill>
                <a:ea typeface="M Plus Rounded Black"/>
              </a:rPr>
              <a:t>円になることもありえます。</a:t>
            </a:r>
            <a:endParaRPr lang="en-US" altLang="ja-JP" sz="6478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9069"/>
              </a:lnSpc>
              <a:spcBef>
                <a:spcPct val="0"/>
              </a:spcBef>
            </a:pPr>
            <a:endParaRPr lang="en-US" altLang="ja-JP" sz="6478" dirty="0">
              <a:solidFill>
                <a:srgbClr val="FFFFFF"/>
              </a:solidFill>
              <a:ea typeface="M Plus Rounded Black"/>
            </a:endParaRPr>
          </a:p>
        </p:txBody>
      </p:sp>
    </p:spTree>
    <p:extLst>
      <p:ext uri="{BB962C8B-B14F-4D97-AF65-F5344CB8AC3E}">
        <p14:creationId xmlns:p14="http://schemas.microsoft.com/office/powerpoint/2010/main" val="212714831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矢印: 左右 12">
            <a:extLst>
              <a:ext uri="{FF2B5EF4-FFF2-40B4-BE49-F238E27FC236}">
                <a16:creationId xmlns:a16="http://schemas.microsoft.com/office/drawing/2014/main" id="{78A284E9-6CC3-EDEC-273D-FF23DA14C216}"/>
              </a:ext>
            </a:extLst>
          </p:cNvPr>
          <p:cNvSpPr/>
          <p:nvPr/>
        </p:nvSpPr>
        <p:spPr>
          <a:xfrm>
            <a:off x="479824" y="3162695"/>
            <a:ext cx="17053392" cy="3200400"/>
          </a:xfrm>
          <a:prstGeom prst="leftRightArrow">
            <a:avLst/>
          </a:prstGeom>
          <a:gradFill flip="none" rotWithShape="1">
            <a:gsLst>
              <a:gs pos="100000">
                <a:srgbClr val="FFFF00">
                  <a:alpha val="78000"/>
                  <a:lumMod val="42000"/>
                  <a:lumOff val="58000"/>
                </a:srgbClr>
              </a:gs>
              <a:gs pos="96000">
                <a:srgbClr val="FFFF00"/>
              </a:gs>
              <a:gs pos="8000">
                <a:srgbClr val="FF7C80"/>
              </a:gs>
            </a:gsLst>
            <a:path path="circle">
              <a:fillToRect l="100000" t="100000"/>
            </a:path>
            <a:tileRect r="-100000" b="-100000"/>
          </a:gradFill>
          <a:ln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TextBox 4"/>
          <p:cNvSpPr txBox="1"/>
          <p:nvPr/>
        </p:nvSpPr>
        <p:spPr>
          <a:xfrm>
            <a:off x="479824" y="485641"/>
            <a:ext cx="9213920" cy="1454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14"/>
              </a:lnSpc>
              <a:spcBef>
                <a:spcPct val="0"/>
              </a:spcBef>
            </a:pPr>
            <a:endParaRPr/>
          </a:p>
        </p:txBody>
      </p:sp>
      <p:sp>
        <p:nvSpPr>
          <p:cNvPr id="5" name="TextBox 5"/>
          <p:cNvSpPr txBox="1"/>
          <p:nvPr/>
        </p:nvSpPr>
        <p:spPr>
          <a:xfrm>
            <a:off x="2696885" y="7376840"/>
            <a:ext cx="2387441" cy="1521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en-US" sz="7200" dirty="0" err="1">
                <a:solidFill>
                  <a:srgbClr val="FFFF00"/>
                </a:solidFill>
                <a:ea typeface="M Plus Rounded Black"/>
              </a:rPr>
              <a:t>円高</a:t>
            </a:r>
            <a:endParaRPr lang="en-US" sz="7200" dirty="0">
              <a:solidFill>
                <a:srgbClr val="FFFF00"/>
              </a:solidFill>
              <a:ea typeface="M Plus Rounded Black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3418674" y="7292596"/>
            <a:ext cx="2387441" cy="1577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en-US" sz="7200" dirty="0" err="1">
                <a:solidFill>
                  <a:srgbClr val="FF7C80"/>
                </a:solidFill>
                <a:ea typeface="M Plus Rounded Black"/>
              </a:rPr>
              <a:t>円安</a:t>
            </a:r>
            <a:endParaRPr lang="en-US" sz="7200" dirty="0">
              <a:solidFill>
                <a:srgbClr val="FF7C80"/>
              </a:solidFill>
              <a:ea typeface="M Plus Rounded Black"/>
            </a:endParaRP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F402CEBA-698B-950B-ADB3-DAFA0E3FD339}"/>
              </a:ext>
            </a:extLst>
          </p:cNvPr>
          <p:cNvSpPr txBox="1"/>
          <p:nvPr/>
        </p:nvSpPr>
        <p:spPr>
          <a:xfrm>
            <a:off x="1219200" y="4176440"/>
            <a:ext cx="15553522" cy="967060"/>
          </a:xfrm>
          <a:prstGeom prst="rect">
            <a:avLst/>
          </a:prstGeom>
          <a:effectLst>
            <a:reflection blurRad="6350" stA="52000" endA="300" endPos="35000" dir="5400000" sy="-100000" algn="bl" rotWithShape="0"/>
          </a:effectLst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119"/>
              </a:lnSpc>
            </a:pPr>
            <a:r>
              <a:rPr lang="en-US" sz="5799" dirty="0">
                <a:solidFill>
                  <a:srgbClr val="FFFFFF"/>
                </a:solidFill>
                <a:latin typeface="M Plus Rounded Black"/>
              </a:rPr>
              <a:t>80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円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90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100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110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120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130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140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　</a:t>
            </a:r>
            <a:r>
              <a:rPr lang="en-US" altLang="ja-JP" sz="5799" dirty="0">
                <a:solidFill>
                  <a:srgbClr val="FFFFFF"/>
                </a:solidFill>
                <a:latin typeface="M Plus Rounded Black"/>
              </a:rPr>
              <a:t>150</a:t>
            </a:r>
            <a:r>
              <a:rPr lang="ja-JP" altLang="en-US" sz="5799" dirty="0">
                <a:solidFill>
                  <a:srgbClr val="FFFFFF"/>
                </a:solidFill>
                <a:latin typeface="M Plus Rounded Black"/>
              </a:rPr>
              <a:t>円</a:t>
            </a:r>
            <a:endParaRPr lang="en-US" sz="5799" dirty="0">
              <a:solidFill>
                <a:srgbClr val="FFFFFF"/>
              </a:solidFill>
              <a:latin typeface="M Plus Rounded Black"/>
            </a:endParaRPr>
          </a:p>
        </p:txBody>
      </p:sp>
      <p:sp>
        <p:nvSpPr>
          <p:cNvPr id="11" name="TextBox 5">
            <a:extLst>
              <a:ext uri="{FF2B5EF4-FFF2-40B4-BE49-F238E27FC236}">
                <a16:creationId xmlns:a16="http://schemas.microsoft.com/office/drawing/2014/main" id="{99A6F7C3-B5F2-8B73-60CB-45598AEFADC9}"/>
              </a:ext>
            </a:extLst>
          </p:cNvPr>
          <p:cNvSpPr txBox="1"/>
          <p:nvPr/>
        </p:nvSpPr>
        <p:spPr>
          <a:xfrm>
            <a:off x="-170176" y="6170962"/>
            <a:ext cx="8366592" cy="14584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ja-JP" altLang="en-US" sz="4400" dirty="0">
                <a:solidFill>
                  <a:srgbClr val="FFFF00"/>
                </a:solidFill>
                <a:ea typeface="M Plus Rounded Black"/>
              </a:rPr>
              <a:t>金額が小さいほど</a:t>
            </a:r>
            <a:endParaRPr lang="en-US" sz="4400" dirty="0">
              <a:solidFill>
                <a:srgbClr val="FFFF00"/>
              </a:solidFill>
              <a:ea typeface="M Plus Rounded Black"/>
            </a:endParaRPr>
          </a:p>
        </p:txBody>
      </p:sp>
      <p:sp>
        <p:nvSpPr>
          <p:cNvPr id="12" name="TextBox 5">
            <a:extLst>
              <a:ext uri="{FF2B5EF4-FFF2-40B4-BE49-F238E27FC236}">
                <a16:creationId xmlns:a16="http://schemas.microsoft.com/office/drawing/2014/main" id="{D3496DDF-D6AF-F880-1848-FF16A89746AC}"/>
              </a:ext>
            </a:extLst>
          </p:cNvPr>
          <p:cNvSpPr txBox="1"/>
          <p:nvPr/>
        </p:nvSpPr>
        <p:spPr>
          <a:xfrm>
            <a:off x="10820400" y="6045025"/>
            <a:ext cx="7583991" cy="14584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ja-JP" altLang="en-US" sz="4400" dirty="0">
                <a:solidFill>
                  <a:srgbClr val="FF7C80"/>
                </a:solidFill>
                <a:ea typeface="M Plus Rounded Black"/>
              </a:rPr>
              <a:t>金額が大きいほど</a:t>
            </a:r>
            <a:endParaRPr lang="en-US" sz="4400" dirty="0">
              <a:solidFill>
                <a:srgbClr val="FF7C80"/>
              </a:solidFill>
              <a:ea typeface="M Plus Rounded Black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C27AC725-94EE-2FB3-553E-7C1B201A063C}"/>
              </a:ext>
            </a:extLst>
          </p:cNvPr>
          <p:cNvSpPr txBox="1"/>
          <p:nvPr/>
        </p:nvSpPr>
        <p:spPr>
          <a:xfrm>
            <a:off x="4191000" y="1790987"/>
            <a:ext cx="107343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1</a:t>
            </a:r>
            <a:r>
              <a:rPr kumimoji="0" lang="ja-JP" altLang="en-US" sz="7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ドルと交換するときに</a:t>
            </a:r>
            <a:endParaRPr lang="ja-JP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3">
            <a:extLst>
              <a:ext uri="{FF2B5EF4-FFF2-40B4-BE49-F238E27FC236}">
                <a16:creationId xmlns:a16="http://schemas.microsoft.com/office/drawing/2014/main" id="{D24BB83F-265C-2C94-BAA1-83B9499C386D}"/>
              </a:ext>
            </a:extLst>
          </p:cNvPr>
          <p:cNvSpPr/>
          <p:nvPr/>
        </p:nvSpPr>
        <p:spPr>
          <a:xfrm>
            <a:off x="7924800" y="2500496"/>
            <a:ext cx="2438400" cy="1941739"/>
          </a:xfrm>
          <a:custGeom>
            <a:avLst/>
            <a:gdLst/>
            <a:ahLst/>
            <a:cxnLst/>
            <a:rect l="l" t="t" r="r" b="b"/>
            <a:pathLst>
              <a:path w="3605168" h="2875122">
                <a:moveTo>
                  <a:pt x="0" y="0"/>
                </a:moveTo>
                <a:lnTo>
                  <a:pt x="3605168" y="0"/>
                </a:lnTo>
                <a:lnTo>
                  <a:pt x="3605168" y="2875122"/>
                </a:lnTo>
                <a:lnTo>
                  <a:pt x="0" y="28751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5" name="TextBox 8">
            <a:extLst>
              <a:ext uri="{FF2B5EF4-FFF2-40B4-BE49-F238E27FC236}">
                <a16:creationId xmlns:a16="http://schemas.microsoft.com/office/drawing/2014/main" id="{34B0917B-3280-AF08-FF51-29D8A9EF4553}"/>
              </a:ext>
            </a:extLst>
          </p:cNvPr>
          <p:cNvSpPr txBox="1"/>
          <p:nvPr/>
        </p:nvSpPr>
        <p:spPr>
          <a:xfrm>
            <a:off x="-990600" y="905363"/>
            <a:ext cx="13920969" cy="812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ja-JP" altLang="en-US" sz="4799" dirty="0">
                <a:solidFill>
                  <a:srgbClr val="FFFF00"/>
                </a:solidFill>
                <a:ea typeface="M Plus Rounded Black"/>
              </a:rPr>
              <a:t>海外に行く</a:t>
            </a: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ときは</a:t>
            </a:r>
            <a:endParaRPr lang="en-US" sz="47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FA85095F-75E5-8F5B-FF9D-16EFDE812E4C}"/>
              </a:ext>
            </a:extLst>
          </p:cNvPr>
          <p:cNvSpPr txBox="1"/>
          <p:nvPr/>
        </p:nvSpPr>
        <p:spPr>
          <a:xfrm>
            <a:off x="8435607" y="415750"/>
            <a:ext cx="2387441" cy="15213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en-US" sz="7200" dirty="0" err="1">
                <a:solidFill>
                  <a:srgbClr val="FFFF00"/>
                </a:solidFill>
                <a:ea typeface="M Plus Rounded Black"/>
              </a:rPr>
              <a:t>円高</a:t>
            </a:r>
            <a:endParaRPr lang="en-US" sz="7200" dirty="0">
              <a:solidFill>
                <a:srgbClr val="FFFF00"/>
              </a:solidFill>
              <a:ea typeface="M Plus Rounded Black"/>
            </a:endParaRPr>
          </a:p>
        </p:txBody>
      </p:sp>
      <p:sp>
        <p:nvSpPr>
          <p:cNvPr id="17" name="TextBox 8">
            <a:extLst>
              <a:ext uri="{FF2B5EF4-FFF2-40B4-BE49-F238E27FC236}">
                <a16:creationId xmlns:a16="http://schemas.microsoft.com/office/drawing/2014/main" id="{ABF4FF37-0565-E15B-FA98-D803AF7F33CC}"/>
              </a:ext>
            </a:extLst>
          </p:cNvPr>
          <p:cNvSpPr txBox="1"/>
          <p:nvPr/>
        </p:nvSpPr>
        <p:spPr>
          <a:xfrm>
            <a:off x="6553200" y="844857"/>
            <a:ext cx="13920969" cy="812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の方がお得です</a:t>
            </a:r>
            <a:endParaRPr lang="en-US" sz="47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21" name="TextBox 8">
            <a:extLst>
              <a:ext uri="{FF2B5EF4-FFF2-40B4-BE49-F238E27FC236}">
                <a16:creationId xmlns:a16="http://schemas.microsoft.com/office/drawing/2014/main" id="{F5156014-B757-3776-CAB7-C3611D8AC116}"/>
              </a:ext>
            </a:extLst>
          </p:cNvPr>
          <p:cNvSpPr txBox="1"/>
          <p:nvPr/>
        </p:nvSpPr>
        <p:spPr>
          <a:xfrm>
            <a:off x="4367031" y="3207708"/>
            <a:ext cx="13920969" cy="8962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ja-JP" altLang="en-US" sz="7200" b="1" dirty="0">
                <a:solidFill>
                  <a:srgbClr val="FFFFFF"/>
                </a:solidFill>
                <a:latin typeface="Eras Bold ITC" panose="020B0907030504020204" pitchFamily="34" charset="0"/>
                <a:ea typeface="M Plus Rounded Black"/>
              </a:rPr>
              <a:t>＄</a:t>
            </a:r>
            <a:r>
              <a:rPr lang="en-US" altLang="ja-JP" sz="7200" b="1" dirty="0">
                <a:solidFill>
                  <a:srgbClr val="FFFFFF"/>
                </a:solidFill>
                <a:latin typeface="Eras Bold ITC" panose="020B0907030504020204" pitchFamily="34" charset="0"/>
                <a:ea typeface="M Plus Rounded Black"/>
              </a:rPr>
              <a:t>3</a:t>
            </a:r>
            <a:endParaRPr lang="en-US" sz="7200" b="1" dirty="0">
              <a:solidFill>
                <a:srgbClr val="FFFFFF"/>
              </a:solidFill>
              <a:latin typeface="Eras Bold ITC" panose="020B0907030504020204" pitchFamily="34" charset="0"/>
              <a:ea typeface="M Plus Rounded Black"/>
            </a:endParaRPr>
          </a:p>
        </p:txBody>
      </p:sp>
      <p:sp>
        <p:nvSpPr>
          <p:cNvPr id="26" name="TextBox 5">
            <a:extLst>
              <a:ext uri="{FF2B5EF4-FFF2-40B4-BE49-F238E27FC236}">
                <a16:creationId xmlns:a16="http://schemas.microsoft.com/office/drawing/2014/main" id="{E0C0B820-0650-7B02-0227-E80FFDFA3206}"/>
              </a:ext>
            </a:extLst>
          </p:cNvPr>
          <p:cNvSpPr txBox="1"/>
          <p:nvPr/>
        </p:nvSpPr>
        <p:spPr>
          <a:xfrm>
            <a:off x="418011" y="4703707"/>
            <a:ext cx="17451977" cy="14793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en-US" altLang="ja-JP" sz="5400" dirty="0">
                <a:solidFill>
                  <a:srgbClr val="FFFF00"/>
                </a:solidFill>
                <a:ea typeface="M Plus Rounded Black"/>
              </a:rPr>
              <a:t>1</a:t>
            </a:r>
            <a:r>
              <a:rPr lang="ja-JP" altLang="en-US" sz="5400" dirty="0">
                <a:solidFill>
                  <a:srgbClr val="FFFF00"/>
                </a:solidFill>
                <a:ea typeface="M Plus Rounded Black"/>
              </a:rPr>
              <a:t>ドルが</a:t>
            </a:r>
            <a:r>
              <a:rPr lang="en-US" altLang="ja-JP" sz="5400" dirty="0">
                <a:solidFill>
                  <a:srgbClr val="FFFF00"/>
                </a:solidFill>
                <a:ea typeface="M Plus Rounded Black"/>
              </a:rPr>
              <a:t>80</a:t>
            </a:r>
            <a:r>
              <a:rPr lang="ja-JP" altLang="en-US" sz="5400" dirty="0">
                <a:solidFill>
                  <a:srgbClr val="FFFF00"/>
                </a:solidFill>
                <a:ea typeface="M Plus Rounded Black"/>
              </a:rPr>
              <a:t>円（円高）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だと、</a:t>
            </a:r>
            <a:r>
              <a:rPr lang="en-US" altLang="ja-JP" sz="4400" dirty="0">
                <a:solidFill>
                  <a:srgbClr val="FFFF00"/>
                </a:solidFill>
                <a:ea typeface="M Plus Rounded Black"/>
              </a:rPr>
              <a:t>3</a:t>
            </a:r>
            <a:r>
              <a:rPr lang="ja-JP" altLang="en-US" sz="4400" dirty="0">
                <a:solidFill>
                  <a:srgbClr val="FFFF00"/>
                </a:solidFill>
                <a:ea typeface="M Plus Rounded Black"/>
              </a:rPr>
              <a:t>ドル✕</a:t>
            </a:r>
            <a:r>
              <a:rPr lang="en-US" altLang="ja-JP" sz="4400" dirty="0">
                <a:solidFill>
                  <a:srgbClr val="FFFF00"/>
                </a:solidFill>
                <a:ea typeface="M Plus Rounded Black"/>
              </a:rPr>
              <a:t>80</a:t>
            </a:r>
            <a:r>
              <a:rPr lang="ja-JP" altLang="en-US" sz="4400" dirty="0">
                <a:solidFill>
                  <a:srgbClr val="FFFF00"/>
                </a:solidFill>
                <a:ea typeface="M Plus Rounded Black"/>
              </a:rPr>
              <a:t>円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で</a:t>
            </a:r>
            <a:r>
              <a:rPr lang="en-US" altLang="ja-JP" sz="6000" dirty="0">
                <a:solidFill>
                  <a:srgbClr val="FFFF00"/>
                </a:solidFill>
                <a:ea typeface="M Plus Rounded Black"/>
              </a:rPr>
              <a:t>240</a:t>
            </a:r>
            <a:r>
              <a:rPr lang="ja-JP" altLang="en-US" sz="6000" dirty="0">
                <a:solidFill>
                  <a:srgbClr val="FFFF00"/>
                </a:solidFill>
                <a:ea typeface="M Plus Rounded Black"/>
              </a:rPr>
              <a:t>円</a:t>
            </a:r>
            <a:r>
              <a:rPr lang="ja-JP" altLang="en-US" sz="4400" dirty="0">
                <a:solidFill>
                  <a:srgbClr val="FFFF00"/>
                </a:solidFill>
                <a:ea typeface="M Plus Rounded Black"/>
              </a:rPr>
              <a:t>で買える感じ</a:t>
            </a:r>
            <a:endParaRPr lang="en-US" altLang="ja-JP" sz="4400" dirty="0">
              <a:solidFill>
                <a:srgbClr val="FFFF00"/>
              </a:solidFill>
              <a:ea typeface="M Plus Rounded Black"/>
            </a:endParaRPr>
          </a:p>
        </p:txBody>
      </p:sp>
      <p:sp>
        <p:nvSpPr>
          <p:cNvPr id="28" name="TextBox 5">
            <a:extLst>
              <a:ext uri="{FF2B5EF4-FFF2-40B4-BE49-F238E27FC236}">
                <a16:creationId xmlns:a16="http://schemas.microsoft.com/office/drawing/2014/main" id="{0AC33D2D-1B55-84D8-116C-45ABF7C8B4E2}"/>
              </a:ext>
            </a:extLst>
          </p:cNvPr>
          <p:cNvSpPr txBox="1"/>
          <p:nvPr/>
        </p:nvSpPr>
        <p:spPr>
          <a:xfrm>
            <a:off x="418011" y="6966704"/>
            <a:ext cx="17869988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ja-JP" sz="5400" dirty="0">
                <a:solidFill>
                  <a:srgbClr val="FF7C80"/>
                </a:solidFill>
                <a:ea typeface="M Plus Rounded Black"/>
              </a:rPr>
              <a:t>1</a:t>
            </a:r>
            <a:r>
              <a:rPr lang="ja-JP" altLang="en-US" sz="5400" dirty="0">
                <a:solidFill>
                  <a:srgbClr val="FF7C80"/>
                </a:solidFill>
                <a:ea typeface="M Plus Rounded Black"/>
              </a:rPr>
              <a:t>ドルが</a:t>
            </a:r>
            <a:r>
              <a:rPr lang="en-US" altLang="ja-JP" sz="5400" dirty="0">
                <a:solidFill>
                  <a:srgbClr val="FF7C80"/>
                </a:solidFill>
                <a:ea typeface="M Plus Rounded Black"/>
              </a:rPr>
              <a:t>150</a:t>
            </a:r>
            <a:r>
              <a:rPr lang="ja-JP" altLang="en-US" sz="5400" dirty="0">
                <a:solidFill>
                  <a:srgbClr val="FF7C80"/>
                </a:solidFill>
                <a:ea typeface="M Plus Rounded Black"/>
              </a:rPr>
              <a:t>円（円安）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だと、</a:t>
            </a:r>
            <a:r>
              <a:rPr lang="en-US" altLang="ja-JP" sz="4400" dirty="0">
                <a:solidFill>
                  <a:srgbClr val="FF7C80"/>
                </a:solidFill>
                <a:ea typeface="M Plus Rounded Black"/>
              </a:rPr>
              <a:t>3</a:t>
            </a:r>
            <a:r>
              <a:rPr lang="ja-JP" altLang="en-US" sz="4400" dirty="0">
                <a:solidFill>
                  <a:srgbClr val="FF7C80"/>
                </a:solidFill>
                <a:ea typeface="M Plus Rounded Black"/>
              </a:rPr>
              <a:t>ドル✕</a:t>
            </a:r>
            <a:r>
              <a:rPr lang="en-US" altLang="ja-JP" sz="4400" dirty="0">
                <a:solidFill>
                  <a:srgbClr val="FF7C80"/>
                </a:solidFill>
                <a:ea typeface="M Plus Rounded Black"/>
              </a:rPr>
              <a:t>150</a:t>
            </a:r>
            <a:r>
              <a:rPr lang="ja-JP" altLang="en-US" sz="4400" dirty="0">
                <a:solidFill>
                  <a:srgbClr val="FF7C80"/>
                </a:solidFill>
                <a:ea typeface="M Plus Rounded Black"/>
              </a:rPr>
              <a:t>円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で</a:t>
            </a:r>
            <a:r>
              <a:rPr lang="en-US" altLang="ja-JP" sz="6000" dirty="0">
                <a:solidFill>
                  <a:srgbClr val="FF7C80"/>
                </a:solidFill>
                <a:ea typeface="M Plus Rounded Black"/>
              </a:rPr>
              <a:t>450</a:t>
            </a:r>
            <a:r>
              <a:rPr lang="ja-JP" altLang="en-US" sz="6000" dirty="0">
                <a:solidFill>
                  <a:srgbClr val="FF7C80"/>
                </a:solidFill>
                <a:ea typeface="M Plus Rounded Black"/>
              </a:rPr>
              <a:t>円</a:t>
            </a:r>
            <a:r>
              <a:rPr lang="ja-JP" altLang="en-US" sz="4400" dirty="0">
                <a:solidFill>
                  <a:srgbClr val="FF7C80"/>
                </a:solidFill>
                <a:ea typeface="M Plus Rounded Black"/>
              </a:rPr>
              <a:t>で買う感じ</a:t>
            </a:r>
            <a:endParaRPr lang="en-US" altLang="ja-JP" sz="4400" dirty="0">
              <a:solidFill>
                <a:srgbClr val="FF7C80"/>
              </a:solidFill>
              <a:ea typeface="M Plus Rounded Black"/>
            </a:endParaRPr>
          </a:p>
        </p:txBody>
      </p:sp>
      <p:sp>
        <p:nvSpPr>
          <p:cNvPr id="29" name="四角形: 角を丸くする 28">
            <a:extLst>
              <a:ext uri="{FF2B5EF4-FFF2-40B4-BE49-F238E27FC236}">
                <a16:creationId xmlns:a16="http://schemas.microsoft.com/office/drawing/2014/main" id="{145DA48F-C44A-2418-25E2-C69E2A73EC67}"/>
              </a:ext>
            </a:extLst>
          </p:cNvPr>
          <p:cNvSpPr/>
          <p:nvPr/>
        </p:nvSpPr>
        <p:spPr>
          <a:xfrm>
            <a:off x="10823048" y="6725157"/>
            <a:ext cx="3197752" cy="1406424"/>
          </a:xfrm>
          <a:prstGeom prst="roundRect">
            <a:avLst/>
          </a:prstGeom>
          <a:solidFill>
            <a:srgbClr val="FF7C8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6230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6" grpId="0"/>
      <p:bldP spid="21" grpId="0"/>
      <p:bldP spid="26" grpId="0"/>
      <p:bldP spid="28" grpId="0"/>
      <p:bldP spid="2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/>
          <p:nvPr/>
        </p:nvSpPr>
        <p:spPr>
          <a:xfrm>
            <a:off x="479824" y="485641"/>
            <a:ext cx="9213920" cy="14547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14"/>
              </a:lnSpc>
              <a:spcBef>
                <a:spcPct val="0"/>
              </a:spcBef>
            </a:pPr>
            <a:endParaRPr/>
          </a:p>
        </p:txBody>
      </p:sp>
      <p:sp>
        <p:nvSpPr>
          <p:cNvPr id="19" name="TextBox 8">
            <a:extLst>
              <a:ext uri="{FF2B5EF4-FFF2-40B4-BE49-F238E27FC236}">
                <a16:creationId xmlns:a16="http://schemas.microsoft.com/office/drawing/2014/main" id="{3331F8B3-E224-D58D-EF42-9800AB922777}"/>
              </a:ext>
            </a:extLst>
          </p:cNvPr>
          <p:cNvSpPr txBox="1"/>
          <p:nvPr/>
        </p:nvSpPr>
        <p:spPr>
          <a:xfrm>
            <a:off x="3585514" y="1630078"/>
            <a:ext cx="16264787" cy="16660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719"/>
              </a:lnSpc>
            </a:pP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ところが　　　　の方が得な場合があります。</a:t>
            </a:r>
            <a:endParaRPr lang="en-US" altLang="ja-JP" sz="4799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6719"/>
              </a:lnSpc>
            </a:pPr>
            <a:r>
              <a:rPr lang="ja-JP" altLang="en-US" sz="4799" dirty="0">
                <a:solidFill>
                  <a:srgbClr val="FFFFFF"/>
                </a:solidFill>
                <a:ea typeface="M Plus Rounded Black"/>
              </a:rPr>
              <a:t>それは、どんなときでしょうか。</a:t>
            </a:r>
            <a:endParaRPr lang="en-US" sz="47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20" name="TextBox 6">
            <a:extLst>
              <a:ext uri="{FF2B5EF4-FFF2-40B4-BE49-F238E27FC236}">
                <a16:creationId xmlns:a16="http://schemas.microsoft.com/office/drawing/2014/main" id="{2CF113D1-78BE-22F8-EDE8-3BDC8FC4A8B9}"/>
              </a:ext>
            </a:extLst>
          </p:cNvPr>
          <p:cNvSpPr txBox="1"/>
          <p:nvPr/>
        </p:nvSpPr>
        <p:spPr>
          <a:xfrm>
            <a:off x="6019800" y="912892"/>
            <a:ext cx="2387441" cy="1577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en-US" sz="7200" dirty="0" err="1">
                <a:solidFill>
                  <a:srgbClr val="EF3578"/>
                </a:solidFill>
                <a:ea typeface="M Plus Rounded Black"/>
              </a:rPr>
              <a:t>円安</a:t>
            </a:r>
            <a:endParaRPr lang="en-US" sz="7200" dirty="0">
              <a:solidFill>
                <a:srgbClr val="EF3578"/>
              </a:solidFill>
              <a:ea typeface="M Plus Rounded Black"/>
            </a:endParaRPr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F55C9E1B-875D-BB6B-88BC-169F6B53B126}"/>
              </a:ext>
            </a:extLst>
          </p:cNvPr>
          <p:cNvSpPr/>
          <p:nvPr/>
        </p:nvSpPr>
        <p:spPr>
          <a:xfrm>
            <a:off x="3110306" y="4728317"/>
            <a:ext cx="1004494" cy="1553694"/>
          </a:xfrm>
          <a:custGeom>
            <a:avLst/>
            <a:gdLst/>
            <a:ahLst/>
            <a:cxnLst/>
            <a:rect l="l" t="t" r="r" b="b"/>
            <a:pathLst>
              <a:path w="1563624" h="2057400">
                <a:moveTo>
                  <a:pt x="0" y="0"/>
                </a:moveTo>
                <a:lnTo>
                  <a:pt x="1563624" y="0"/>
                </a:lnTo>
                <a:lnTo>
                  <a:pt x="156362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1" name="Freeform 3">
            <a:extLst>
              <a:ext uri="{FF2B5EF4-FFF2-40B4-BE49-F238E27FC236}">
                <a16:creationId xmlns:a16="http://schemas.microsoft.com/office/drawing/2014/main" id="{14494FD8-686A-0F68-7BDE-B48099A1A91F}"/>
              </a:ext>
            </a:extLst>
          </p:cNvPr>
          <p:cNvSpPr/>
          <p:nvPr/>
        </p:nvSpPr>
        <p:spPr>
          <a:xfrm>
            <a:off x="13824238" y="4569144"/>
            <a:ext cx="685800" cy="1553695"/>
          </a:xfrm>
          <a:custGeom>
            <a:avLst/>
            <a:gdLst/>
            <a:ahLst/>
            <a:cxnLst/>
            <a:rect l="l" t="t" r="r" b="b"/>
            <a:pathLst>
              <a:path w="1203579" h="2057400">
                <a:moveTo>
                  <a:pt x="0" y="0"/>
                </a:moveTo>
                <a:lnTo>
                  <a:pt x="1203579" y="0"/>
                </a:lnTo>
                <a:lnTo>
                  <a:pt x="12035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2" name="Freeform 4">
            <a:extLst>
              <a:ext uri="{FF2B5EF4-FFF2-40B4-BE49-F238E27FC236}">
                <a16:creationId xmlns:a16="http://schemas.microsoft.com/office/drawing/2014/main" id="{C6257EC4-9E41-F076-1F50-C8473E7C560C}"/>
              </a:ext>
            </a:extLst>
          </p:cNvPr>
          <p:cNvSpPr/>
          <p:nvPr/>
        </p:nvSpPr>
        <p:spPr>
          <a:xfrm>
            <a:off x="8135877" y="4716348"/>
            <a:ext cx="1004494" cy="1553694"/>
          </a:xfrm>
          <a:custGeom>
            <a:avLst/>
            <a:gdLst/>
            <a:ahLst/>
            <a:cxnLst/>
            <a:rect l="l" t="t" r="r" b="b"/>
            <a:pathLst>
              <a:path w="1471041" h="2057400">
                <a:moveTo>
                  <a:pt x="0" y="0"/>
                </a:moveTo>
                <a:lnTo>
                  <a:pt x="1471041" y="0"/>
                </a:lnTo>
                <a:lnTo>
                  <a:pt x="1471041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3" name="TextBox 6">
            <a:extLst>
              <a:ext uri="{FF2B5EF4-FFF2-40B4-BE49-F238E27FC236}">
                <a16:creationId xmlns:a16="http://schemas.microsoft.com/office/drawing/2014/main" id="{D877993F-57F0-3642-EAEF-63667B0B41F3}"/>
              </a:ext>
            </a:extLst>
          </p:cNvPr>
          <p:cNvSpPr txBox="1"/>
          <p:nvPr/>
        </p:nvSpPr>
        <p:spPr>
          <a:xfrm>
            <a:off x="12496800" y="6819900"/>
            <a:ext cx="4771569" cy="26822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7139"/>
              </a:lnSpc>
            </a:pPr>
            <a:r>
              <a:rPr lang="ja-JP" altLang="en-US" sz="5099" dirty="0">
                <a:solidFill>
                  <a:srgbClr val="FFFFFF"/>
                </a:solidFill>
                <a:ea typeface="M Plus Rounded Black"/>
              </a:rPr>
              <a:t>アメリカにいる友だちにプレゼントを送るとき</a:t>
            </a:r>
            <a:endParaRPr lang="en-US" sz="50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CC6749DC-2FCE-4AC8-705D-D1E48F5E3F38}"/>
              </a:ext>
            </a:extLst>
          </p:cNvPr>
          <p:cNvSpPr txBox="1"/>
          <p:nvPr/>
        </p:nvSpPr>
        <p:spPr>
          <a:xfrm>
            <a:off x="7035882" y="6860913"/>
            <a:ext cx="4038600" cy="8838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7279"/>
              </a:lnSpc>
            </a:pP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毎週月曜日</a:t>
            </a:r>
            <a:endParaRPr lang="en-US" altLang="ja-JP" sz="51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8" name="TextBox 8">
            <a:extLst>
              <a:ext uri="{FF2B5EF4-FFF2-40B4-BE49-F238E27FC236}">
                <a16:creationId xmlns:a16="http://schemas.microsoft.com/office/drawing/2014/main" id="{4B43EE3F-AFA0-55E3-2DCE-610AE715F75A}"/>
              </a:ext>
            </a:extLst>
          </p:cNvPr>
          <p:cNvSpPr txBox="1"/>
          <p:nvPr/>
        </p:nvSpPr>
        <p:spPr>
          <a:xfrm>
            <a:off x="1893724" y="6766501"/>
            <a:ext cx="5319796" cy="27940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384"/>
              </a:lnSpc>
            </a:pPr>
            <a:r>
              <a:rPr lang="ja-JP" altLang="en-US" sz="5274" dirty="0">
                <a:solidFill>
                  <a:srgbClr val="FFFFFF"/>
                </a:solidFill>
                <a:ea typeface="M Plus Rounded Black"/>
              </a:rPr>
              <a:t>アメリカに</a:t>
            </a:r>
            <a:endParaRPr lang="en-US" altLang="ja-JP" sz="5274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7384"/>
              </a:lnSpc>
            </a:pPr>
            <a:r>
              <a:rPr lang="ja-JP" altLang="en-US" sz="5274" dirty="0">
                <a:solidFill>
                  <a:srgbClr val="FFFFFF"/>
                </a:solidFill>
                <a:ea typeface="M Plus Rounded Black"/>
              </a:rPr>
              <a:t>ものを売る</a:t>
            </a:r>
            <a:endParaRPr lang="en-US" altLang="ja-JP" sz="5274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7384"/>
              </a:lnSpc>
            </a:pPr>
            <a:r>
              <a:rPr lang="ja-JP" altLang="en-US" sz="5274" dirty="0">
                <a:solidFill>
                  <a:srgbClr val="FFFFFF"/>
                </a:solidFill>
                <a:ea typeface="M Plus Rounded Black"/>
              </a:rPr>
              <a:t>とき</a:t>
            </a:r>
            <a:endParaRPr lang="en-US" sz="5274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5" name="フリーフォーム: 図形 14">
            <a:extLst>
              <a:ext uri="{FF2B5EF4-FFF2-40B4-BE49-F238E27FC236}">
                <a16:creationId xmlns:a16="http://schemas.microsoft.com/office/drawing/2014/main" id="{CE5EC8FA-9425-7D19-D233-548B87A4F768}"/>
              </a:ext>
            </a:extLst>
          </p:cNvPr>
          <p:cNvSpPr/>
          <p:nvPr/>
        </p:nvSpPr>
        <p:spPr>
          <a:xfrm>
            <a:off x="383582" y="4754127"/>
            <a:ext cx="5941141" cy="5282392"/>
          </a:xfrm>
          <a:custGeom>
            <a:avLst/>
            <a:gdLst>
              <a:gd name="connsiteX0" fmla="*/ 2017485 w 3585028"/>
              <a:gd name="connsiteY0" fmla="*/ 3120571 h 3338513"/>
              <a:gd name="connsiteX1" fmla="*/ 1640114 w 3585028"/>
              <a:gd name="connsiteY1" fmla="*/ 3135086 h 3338513"/>
              <a:gd name="connsiteX2" fmla="*/ 580571 w 3585028"/>
              <a:gd name="connsiteY2" fmla="*/ 2743200 h 3338513"/>
              <a:gd name="connsiteX3" fmla="*/ 391885 w 3585028"/>
              <a:gd name="connsiteY3" fmla="*/ 2525486 h 3338513"/>
              <a:gd name="connsiteX4" fmla="*/ 116114 w 3585028"/>
              <a:gd name="connsiteY4" fmla="*/ 2090057 h 3338513"/>
              <a:gd name="connsiteX5" fmla="*/ 0 w 3585028"/>
              <a:gd name="connsiteY5" fmla="*/ 1538514 h 3338513"/>
              <a:gd name="connsiteX6" fmla="*/ 72571 w 3585028"/>
              <a:gd name="connsiteY6" fmla="*/ 1117600 h 3338513"/>
              <a:gd name="connsiteX7" fmla="*/ 333828 w 3585028"/>
              <a:gd name="connsiteY7" fmla="*/ 711200 h 3338513"/>
              <a:gd name="connsiteX8" fmla="*/ 885371 w 3585028"/>
              <a:gd name="connsiteY8" fmla="*/ 246743 h 3338513"/>
              <a:gd name="connsiteX9" fmla="*/ 1378857 w 3585028"/>
              <a:gd name="connsiteY9" fmla="*/ 29028 h 3338513"/>
              <a:gd name="connsiteX10" fmla="*/ 1683657 w 3585028"/>
              <a:gd name="connsiteY10" fmla="*/ 0 h 3338513"/>
              <a:gd name="connsiteX11" fmla="*/ 2481943 w 3585028"/>
              <a:gd name="connsiteY11" fmla="*/ 101600 h 3338513"/>
              <a:gd name="connsiteX12" fmla="*/ 2888343 w 3585028"/>
              <a:gd name="connsiteY12" fmla="*/ 333828 h 3338513"/>
              <a:gd name="connsiteX13" fmla="*/ 3222171 w 3585028"/>
              <a:gd name="connsiteY13" fmla="*/ 711200 h 3338513"/>
              <a:gd name="connsiteX14" fmla="*/ 3352800 w 3585028"/>
              <a:gd name="connsiteY14" fmla="*/ 914400 h 3338513"/>
              <a:gd name="connsiteX15" fmla="*/ 3512457 w 3585028"/>
              <a:gd name="connsiteY15" fmla="*/ 1306286 h 3338513"/>
              <a:gd name="connsiteX16" fmla="*/ 3585028 w 3585028"/>
              <a:gd name="connsiteY16" fmla="*/ 1727200 h 3338513"/>
              <a:gd name="connsiteX17" fmla="*/ 3526971 w 3585028"/>
              <a:gd name="connsiteY17" fmla="*/ 2481943 h 3338513"/>
              <a:gd name="connsiteX18" fmla="*/ 3410857 w 3585028"/>
              <a:gd name="connsiteY18" fmla="*/ 2743200 h 3338513"/>
              <a:gd name="connsiteX19" fmla="*/ 3135085 w 3585028"/>
              <a:gd name="connsiteY19" fmla="*/ 2975428 h 3338513"/>
              <a:gd name="connsiteX20" fmla="*/ 3018971 w 3585028"/>
              <a:gd name="connsiteY20" fmla="*/ 3033486 h 3338513"/>
              <a:gd name="connsiteX21" fmla="*/ 2714171 w 3585028"/>
              <a:gd name="connsiteY21" fmla="*/ 3149600 h 3338513"/>
              <a:gd name="connsiteX22" fmla="*/ 2525485 w 3585028"/>
              <a:gd name="connsiteY22" fmla="*/ 3178628 h 3338513"/>
              <a:gd name="connsiteX23" fmla="*/ 2365828 w 3585028"/>
              <a:gd name="connsiteY23" fmla="*/ 3207657 h 3338513"/>
              <a:gd name="connsiteX24" fmla="*/ 2249714 w 3585028"/>
              <a:gd name="connsiteY24" fmla="*/ 3236686 h 3338513"/>
              <a:gd name="connsiteX25" fmla="*/ 2148114 w 3585028"/>
              <a:gd name="connsiteY25" fmla="*/ 3280228 h 3338513"/>
              <a:gd name="connsiteX26" fmla="*/ 2017485 w 3585028"/>
              <a:gd name="connsiteY26" fmla="*/ 3294743 h 3338513"/>
              <a:gd name="connsiteX27" fmla="*/ 1901371 w 3585028"/>
              <a:gd name="connsiteY27" fmla="*/ 3323771 h 3338513"/>
              <a:gd name="connsiteX28" fmla="*/ 1611085 w 3585028"/>
              <a:gd name="connsiteY28" fmla="*/ 3338286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85028" h="3338513">
                <a:moveTo>
                  <a:pt x="2017485" y="3120571"/>
                </a:moveTo>
                <a:cubicBezTo>
                  <a:pt x="1891695" y="3125409"/>
                  <a:pt x="1764017" y="3157325"/>
                  <a:pt x="1640114" y="3135086"/>
                </a:cubicBezTo>
                <a:cubicBezTo>
                  <a:pt x="1014048" y="3022715"/>
                  <a:pt x="1004957" y="2985706"/>
                  <a:pt x="580571" y="2743200"/>
                </a:cubicBezTo>
                <a:cubicBezTo>
                  <a:pt x="517676" y="2670629"/>
                  <a:pt x="447539" y="2603749"/>
                  <a:pt x="391885" y="2525486"/>
                </a:cubicBezTo>
                <a:cubicBezTo>
                  <a:pt x="292321" y="2385474"/>
                  <a:pt x="116114" y="2090057"/>
                  <a:pt x="116114" y="2090057"/>
                </a:cubicBezTo>
                <a:cubicBezTo>
                  <a:pt x="10547" y="1685385"/>
                  <a:pt x="44227" y="1870220"/>
                  <a:pt x="0" y="1538514"/>
                </a:cubicBezTo>
                <a:cubicBezTo>
                  <a:pt x="24190" y="1398209"/>
                  <a:pt x="32230" y="1254140"/>
                  <a:pt x="72571" y="1117600"/>
                </a:cubicBezTo>
                <a:cubicBezTo>
                  <a:pt x="108700" y="995317"/>
                  <a:pt x="251732" y="805458"/>
                  <a:pt x="333828" y="711200"/>
                </a:cubicBezTo>
                <a:cubicBezTo>
                  <a:pt x="574385" y="435005"/>
                  <a:pt x="572677" y="441120"/>
                  <a:pt x="885371" y="246743"/>
                </a:cubicBezTo>
                <a:cubicBezTo>
                  <a:pt x="1050381" y="144169"/>
                  <a:pt x="1185509" y="68689"/>
                  <a:pt x="1378857" y="29028"/>
                </a:cubicBezTo>
                <a:cubicBezTo>
                  <a:pt x="1478835" y="8520"/>
                  <a:pt x="1582057" y="9676"/>
                  <a:pt x="1683657" y="0"/>
                </a:cubicBezTo>
                <a:cubicBezTo>
                  <a:pt x="2092712" y="21529"/>
                  <a:pt x="2164799" y="-17329"/>
                  <a:pt x="2481943" y="101600"/>
                </a:cubicBezTo>
                <a:cubicBezTo>
                  <a:pt x="2627756" y="156280"/>
                  <a:pt x="2768707" y="233334"/>
                  <a:pt x="2888343" y="333828"/>
                </a:cubicBezTo>
                <a:cubicBezTo>
                  <a:pt x="3010681" y="436592"/>
                  <a:pt x="3130070" y="582259"/>
                  <a:pt x="3222171" y="711200"/>
                </a:cubicBezTo>
                <a:cubicBezTo>
                  <a:pt x="3268974" y="776723"/>
                  <a:pt x="3313695" y="844011"/>
                  <a:pt x="3352800" y="914400"/>
                </a:cubicBezTo>
                <a:cubicBezTo>
                  <a:pt x="3406719" y="1011454"/>
                  <a:pt x="3482317" y="1200796"/>
                  <a:pt x="3512457" y="1306286"/>
                </a:cubicBezTo>
                <a:cubicBezTo>
                  <a:pt x="3554167" y="1452269"/>
                  <a:pt x="3564996" y="1576959"/>
                  <a:pt x="3585028" y="1727200"/>
                </a:cubicBezTo>
                <a:cubicBezTo>
                  <a:pt x="3581693" y="1793902"/>
                  <a:pt x="3579158" y="2290591"/>
                  <a:pt x="3526971" y="2481943"/>
                </a:cubicBezTo>
                <a:cubicBezTo>
                  <a:pt x="3519033" y="2511047"/>
                  <a:pt x="3437249" y="2710210"/>
                  <a:pt x="3410857" y="2743200"/>
                </a:cubicBezTo>
                <a:cubicBezTo>
                  <a:pt x="3298826" y="2883239"/>
                  <a:pt x="3265348" y="2905954"/>
                  <a:pt x="3135085" y="2975428"/>
                </a:cubicBezTo>
                <a:cubicBezTo>
                  <a:pt x="3096903" y="2995792"/>
                  <a:pt x="3058125" y="3015060"/>
                  <a:pt x="3018971" y="3033486"/>
                </a:cubicBezTo>
                <a:cubicBezTo>
                  <a:pt x="2922709" y="3078786"/>
                  <a:pt x="2817586" y="3124781"/>
                  <a:pt x="2714171" y="3149600"/>
                </a:cubicBezTo>
                <a:cubicBezTo>
                  <a:pt x="2652293" y="3164451"/>
                  <a:pt x="2588254" y="3168166"/>
                  <a:pt x="2525485" y="3178628"/>
                </a:cubicBezTo>
                <a:cubicBezTo>
                  <a:pt x="2472129" y="3187521"/>
                  <a:pt x="2418759" y="3196513"/>
                  <a:pt x="2365828" y="3207657"/>
                </a:cubicBezTo>
                <a:cubicBezTo>
                  <a:pt x="2326788" y="3215876"/>
                  <a:pt x="2287563" y="3224070"/>
                  <a:pt x="2249714" y="3236686"/>
                </a:cubicBezTo>
                <a:cubicBezTo>
                  <a:pt x="2214759" y="3248338"/>
                  <a:pt x="2183860" y="3271292"/>
                  <a:pt x="2148114" y="3280228"/>
                </a:cubicBezTo>
                <a:cubicBezTo>
                  <a:pt x="2105611" y="3290854"/>
                  <a:pt x="2061028" y="3289905"/>
                  <a:pt x="2017485" y="3294743"/>
                </a:cubicBezTo>
                <a:cubicBezTo>
                  <a:pt x="1978780" y="3304419"/>
                  <a:pt x="1940825" y="3317853"/>
                  <a:pt x="1901371" y="3323771"/>
                </a:cubicBezTo>
                <a:cubicBezTo>
                  <a:pt x="1783175" y="3341500"/>
                  <a:pt x="1722644" y="3338286"/>
                  <a:pt x="1611085" y="3338286"/>
                </a:cubicBezTo>
              </a:path>
            </a:pathLst>
          </a:custGeom>
          <a:noFill/>
          <a:ln w="234950" cap="rnd" cmpd="sng">
            <a:gradFill>
              <a:gsLst>
                <a:gs pos="42000">
                  <a:srgbClr val="92D050"/>
                </a:gs>
                <a:gs pos="66192">
                  <a:srgbClr val="B0C6E1"/>
                </a:gs>
                <a:gs pos="73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204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/>
      <p:bldP spid="14" grpId="0"/>
      <p:bldP spid="18" grpId="0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22253A3F-6EE0-8E93-76EC-E7F24CB969EA}"/>
              </a:ext>
            </a:extLst>
          </p:cNvPr>
          <p:cNvSpPr txBox="1"/>
          <p:nvPr/>
        </p:nvSpPr>
        <p:spPr>
          <a:xfrm>
            <a:off x="8108558" y="3313426"/>
            <a:ext cx="833482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値段は</a:t>
            </a:r>
            <a:r>
              <a:rPr kumimoji="0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1</a:t>
            </a:r>
            <a:r>
              <a:rPr kumimoji="0" lang="ja-JP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つ、</a:t>
            </a:r>
            <a:r>
              <a:rPr kumimoji="0" lang="en-US" altLang="ja-JP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7</a:t>
            </a:r>
            <a:r>
              <a:rPr kumimoji="0" lang="ja-JP" alt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ドルにしました</a:t>
            </a:r>
            <a:endParaRPr lang="ja-JP" altLang="en-US" dirty="0"/>
          </a:p>
        </p:txBody>
      </p:sp>
      <p:sp>
        <p:nvSpPr>
          <p:cNvPr id="20" name="TextBox 5">
            <a:extLst>
              <a:ext uri="{FF2B5EF4-FFF2-40B4-BE49-F238E27FC236}">
                <a16:creationId xmlns:a16="http://schemas.microsoft.com/office/drawing/2014/main" id="{F28CC549-053D-DFAA-EE5E-FFC63C25B638}"/>
              </a:ext>
            </a:extLst>
          </p:cNvPr>
          <p:cNvSpPr txBox="1"/>
          <p:nvPr/>
        </p:nvSpPr>
        <p:spPr>
          <a:xfrm>
            <a:off x="304800" y="5553785"/>
            <a:ext cx="17907000" cy="14793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en-US" altLang="ja-JP" sz="5400" dirty="0">
                <a:solidFill>
                  <a:srgbClr val="FFFF00"/>
                </a:solidFill>
                <a:ea typeface="M Plus Rounded Black"/>
              </a:rPr>
              <a:t>1</a:t>
            </a:r>
            <a:r>
              <a:rPr lang="ja-JP" altLang="en-US" sz="5400" dirty="0">
                <a:solidFill>
                  <a:srgbClr val="FFFF00"/>
                </a:solidFill>
                <a:ea typeface="M Plus Rounded Black"/>
              </a:rPr>
              <a:t>ドルが</a:t>
            </a:r>
            <a:r>
              <a:rPr lang="en-US" altLang="ja-JP" sz="5400" dirty="0">
                <a:solidFill>
                  <a:srgbClr val="FFFF00"/>
                </a:solidFill>
                <a:ea typeface="M Plus Rounded Black"/>
              </a:rPr>
              <a:t>80</a:t>
            </a:r>
            <a:r>
              <a:rPr lang="ja-JP" altLang="en-US" sz="5400" dirty="0">
                <a:solidFill>
                  <a:srgbClr val="FFFF00"/>
                </a:solidFill>
                <a:ea typeface="M Plus Rounded Black"/>
              </a:rPr>
              <a:t>円（円高）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だと、</a:t>
            </a:r>
            <a:r>
              <a:rPr lang="en-US" altLang="ja-JP" sz="4400" dirty="0">
                <a:solidFill>
                  <a:srgbClr val="FFFF00"/>
                </a:solidFill>
                <a:ea typeface="M Plus Rounded Black"/>
              </a:rPr>
              <a:t>80</a:t>
            </a:r>
            <a:r>
              <a:rPr lang="ja-JP" altLang="en-US" sz="4400" dirty="0">
                <a:solidFill>
                  <a:srgbClr val="FFFF00"/>
                </a:solidFill>
                <a:ea typeface="M Plus Rounded Black"/>
              </a:rPr>
              <a:t>円✕</a:t>
            </a:r>
            <a:r>
              <a:rPr lang="en-US" altLang="ja-JP" sz="4400" dirty="0">
                <a:solidFill>
                  <a:srgbClr val="FFFF00"/>
                </a:solidFill>
                <a:ea typeface="M Plus Rounded Black"/>
              </a:rPr>
              <a:t>7</a:t>
            </a:r>
            <a:r>
              <a:rPr lang="ja-JP" altLang="en-US" sz="4400" dirty="0">
                <a:solidFill>
                  <a:srgbClr val="FFFF00"/>
                </a:solidFill>
                <a:ea typeface="M Plus Rounded Black"/>
              </a:rPr>
              <a:t>ドル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で、</a:t>
            </a:r>
            <a:r>
              <a:rPr lang="en-US" altLang="ja-JP" sz="6000" dirty="0">
                <a:solidFill>
                  <a:srgbClr val="FFFF00"/>
                </a:solidFill>
                <a:ea typeface="M Plus Rounded Black"/>
              </a:rPr>
              <a:t>560</a:t>
            </a:r>
            <a:r>
              <a:rPr lang="ja-JP" altLang="en-US" sz="6000" dirty="0">
                <a:solidFill>
                  <a:srgbClr val="FFFF00"/>
                </a:solidFill>
                <a:ea typeface="M Plus Rounded Black"/>
              </a:rPr>
              <a:t>円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で売れる感じ</a:t>
            </a:r>
            <a:endParaRPr lang="en-US" altLang="ja-JP" sz="4400" dirty="0">
              <a:solidFill>
                <a:schemeClr val="bg1"/>
              </a:solidFill>
              <a:ea typeface="M Plus Rounded Black"/>
            </a:endParaRPr>
          </a:p>
        </p:txBody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0CD86171-E98B-C08D-C2F0-0DBE20417BC1}"/>
              </a:ext>
            </a:extLst>
          </p:cNvPr>
          <p:cNvSpPr txBox="1"/>
          <p:nvPr/>
        </p:nvSpPr>
        <p:spPr>
          <a:xfrm>
            <a:off x="304800" y="7840096"/>
            <a:ext cx="1819743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altLang="ja-JP" sz="5400" dirty="0">
                <a:solidFill>
                  <a:srgbClr val="FF7C80"/>
                </a:solidFill>
                <a:ea typeface="M Plus Rounded Black"/>
              </a:rPr>
              <a:t>1</a:t>
            </a:r>
            <a:r>
              <a:rPr lang="ja-JP" altLang="en-US" sz="5400" dirty="0">
                <a:solidFill>
                  <a:srgbClr val="FF7C80"/>
                </a:solidFill>
                <a:ea typeface="M Plus Rounded Black"/>
              </a:rPr>
              <a:t>ドルが</a:t>
            </a:r>
            <a:r>
              <a:rPr lang="en-US" altLang="ja-JP" sz="5400" dirty="0">
                <a:solidFill>
                  <a:srgbClr val="FF7C80"/>
                </a:solidFill>
                <a:ea typeface="M Plus Rounded Black"/>
              </a:rPr>
              <a:t>150</a:t>
            </a:r>
            <a:r>
              <a:rPr lang="ja-JP" altLang="en-US" sz="5400" dirty="0">
                <a:solidFill>
                  <a:srgbClr val="FF7C80"/>
                </a:solidFill>
                <a:ea typeface="M Plus Rounded Black"/>
              </a:rPr>
              <a:t>円（円安）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だと、</a:t>
            </a:r>
            <a:r>
              <a:rPr lang="en-US" altLang="ja-JP" sz="4400" dirty="0">
                <a:solidFill>
                  <a:srgbClr val="FF7C80"/>
                </a:solidFill>
                <a:ea typeface="M Plus Rounded Black"/>
              </a:rPr>
              <a:t>150</a:t>
            </a:r>
            <a:r>
              <a:rPr lang="ja-JP" altLang="en-US" sz="4400" dirty="0">
                <a:solidFill>
                  <a:srgbClr val="FF7C80"/>
                </a:solidFill>
                <a:ea typeface="M Plus Rounded Black"/>
              </a:rPr>
              <a:t>円✕</a:t>
            </a:r>
            <a:r>
              <a:rPr lang="en-US" altLang="ja-JP" sz="4400" dirty="0">
                <a:solidFill>
                  <a:srgbClr val="FF7C80"/>
                </a:solidFill>
                <a:ea typeface="M Plus Rounded Black"/>
              </a:rPr>
              <a:t>7</a:t>
            </a:r>
            <a:r>
              <a:rPr lang="ja-JP" altLang="en-US" sz="4400" dirty="0">
                <a:solidFill>
                  <a:srgbClr val="FF7C80"/>
                </a:solidFill>
                <a:ea typeface="M Plus Rounded Black"/>
              </a:rPr>
              <a:t>ドル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で、</a:t>
            </a:r>
            <a:r>
              <a:rPr lang="en-US" altLang="ja-JP" sz="6000" dirty="0">
                <a:solidFill>
                  <a:srgbClr val="FF7C80"/>
                </a:solidFill>
                <a:ea typeface="M Plus Rounded Black"/>
              </a:rPr>
              <a:t>1050</a:t>
            </a:r>
            <a:r>
              <a:rPr lang="ja-JP" altLang="en-US" sz="6000" dirty="0">
                <a:solidFill>
                  <a:srgbClr val="FF7C80"/>
                </a:solidFill>
                <a:ea typeface="M Plus Rounded Black"/>
              </a:rPr>
              <a:t>円</a:t>
            </a:r>
            <a:r>
              <a:rPr lang="ja-JP" altLang="en-US" sz="4400" dirty="0">
                <a:solidFill>
                  <a:schemeClr val="bg1"/>
                </a:solidFill>
                <a:ea typeface="M Plus Rounded Black"/>
              </a:rPr>
              <a:t>で</a:t>
            </a:r>
            <a:r>
              <a:rPr lang="ja-JP" altLang="en-US" sz="3200" dirty="0">
                <a:solidFill>
                  <a:schemeClr val="bg1"/>
                </a:solidFill>
                <a:ea typeface="M Plus Rounded Black"/>
              </a:rPr>
              <a:t>売れる感じ</a:t>
            </a:r>
            <a:endParaRPr lang="en-US" altLang="ja-JP" sz="4400" dirty="0">
              <a:solidFill>
                <a:srgbClr val="FF7C80"/>
              </a:solidFill>
              <a:ea typeface="M Plus Rounded Black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146EF603-7544-ABAB-A463-F4884D07E6B6}"/>
              </a:ext>
            </a:extLst>
          </p:cNvPr>
          <p:cNvGrpSpPr/>
          <p:nvPr/>
        </p:nvGrpSpPr>
        <p:grpSpPr>
          <a:xfrm>
            <a:off x="1686393" y="333377"/>
            <a:ext cx="16611600" cy="5669417"/>
            <a:chOff x="1395334" y="341917"/>
            <a:chExt cx="16611600" cy="5669417"/>
          </a:xfrm>
        </p:grpSpPr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B1302709-8C75-3094-1035-B59B2BB60669}"/>
                </a:ext>
              </a:extLst>
            </p:cNvPr>
            <p:cNvSpPr txBox="1"/>
            <p:nvPr/>
          </p:nvSpPr>
          <p:spPr>
            <a:xfrm>
              <a:off x="1395334" y="341917"/>
              <a:ext cx="16611600" cy="76944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ja-JP" altLang="en-US" sz="4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M Plus Rounded Black"/>
                  <a:cs typeface="+mn-cs"/>
                </a:rPr>
                <a:t>たとえば、キーホルダーを作って、ネットで売ることにしました。</a:t>
              </a:r>
              <a:endParaRPr lang="ja-JP" altLang="en-US" dirty="0"/>
            </a:p>
          </p:txBody>
        </p:sp>
        <p:grpSp>
          <p:nvGrpSpPr>
            <p:cNvPr id="4" name="グループ化 3">
              <a:extLst>
                <a:ext uri="{FF2B5EF4-FFF2-40B4-BE49-F238E27FC236}">
                  <a16:creationId xmlns:a16="http://schemas.microsoft.com/office/drawing/2014/main" id="{11B47502-B996-DD28-B6E1-D19D6AC0B193}"/>
                </a:ext>
              </a:extLst>
            </p:cNvPr>
            <p:cNvGrpSpPr/>
            <p:nvPr/>
          </p:nvGrpSpPr>
          <p:grpSpPr>
            <a:xfrm>
              <a:off x="5302641" y="1026433"/>
              <a:ext cx="2805917" cy="4984901"/>
              <a:chOff x="5302641" y="1026433"/>
              <a:chExt cx="2805917" cy="4984901"/>
            </a:xfrm>
          </p:grpSpPr>
          <p:sp>
            <p:nvSpPr>
              <p:cNvPr id="15" name="Freeform 5">
                <a:extLst>
                  <a:ext uri="{FF2B5EF4-FFF2-40B4-BE49-F238E27FC236}">
                    <a16:creationId xmlns:a16="http://schemas.microsoft.com/office/drawing/2014/main" id="{763A6CA9-C1B7-DD5F-486D-ECEEA6031DC7}"/>
                  </a:ext>
                </a:extLst>
              </p:cNvPr>
              <p:cNvSpPr/>
              <p:nvPr/>
            </p:nvSpPr>
            <p:spPr>
              <a:xfrm>
                <a:off x="5791200" y="1026433"/>
                <a:ext cx="914400" cy="1815883"/>
              </a:xfrm>
              <a:custGeom>
                <a:avLst/>
                <a:gdLst/>
                <a:ahLst/>
                <a:cxnLst/>
                <a:rect l="l" t="t" r="r" b="b"/>
                <a:pathLst>
                  <a:path w="4125087" h="8229600">
                    <a:moveTo>
                      <a:pt x="0" y="0"/>
                    </a:moveTo>
                    <a:lnTo>
                      <a:pt x="4125087" y="0"/>
                    </a:lnTo>
                    <a:lnTo>
                      <a:pt x="4125087" y="8229600"/>
                    </a:lnTo>
                    <a:lnTo>
                      <a:pt x="0" y="8229600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endParaRPr lang="ja-JP" altLang="en-US" dirty="0"/>
              </a:p>
            </p:txBody>
          </p:sp>
          <p:sp>
            <p:nvSpPr>
              <p:cNvPr id="14" name="Freeform 2">
                <a:extLst>
                  <a:ext uri="{FF2B5EF4-FFF2-40B4-BE49-F238E27FC236}">
                    <a16:creationId xmlns:a16="http://schemas.microsoft.com/office/drawing/2014/main" id="{4EE639FC-F5E5-2778-8A89-0396AF52484C}"/>
                  </a:ext>
                </a:extLst>
              </p:cNvPr>
              <p:cNvSpPr/>
              <p:nvPr/>
            </p:nvSpPr>
            <p:spPr>
              <a:xfrm>
                <a:off x="5302641" y="2196397"/>
                <a:ext cx="2805917" cy="3814937"/>
              </a:xfrm>
              <a:custGeom>
                <a:avLst/>
                <a:gdLst/>
                <a:ahLst/>
                <a:cxnLst/>
                <a:rect l="l" t="t" r="r" b="b"/>
                <a:pathLst>
                  <a:path w="3521174" h="5868623">
                    <a:moveTo>
                      <a:pt x="0" y="0"/>
                    </a:moveTo>
                    <a:lnTo>
                      <a:pt x="3521174" y="0"/>
                    </a:lnTo>
                    <a:lnTo>
                      <a:pt x="3521174" y="5868623"/>
                    </a:lnTo>
                    <a:lnTo>
                      <a:pt x="0" y="5868623"/>
                    </a:lnTo>
                    <a:lnTo>
                      <a:pt x="0" y="0"/>
                    </a:lnTo>
                    <a:close/>
                  </a:path>
                </a:pathLst>
              </a:custGeom>
              <a:blipFill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  <a:stretch>
                  <a:fillRect/>
                </a:stretch>
              </a:blipFill>
            </p:spPr>
          </p:sp>
        </p:grpSp>
      </p:grp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5E23144C-0CA6-6851-76ED-4A518F7AC103}"/>
              </a:ext>
            </a:extLst>
          </p:cNvPr>
          <p:cNvSpPr/>
          <p:nvPr/>
        </p:nvSpPr>
        <p:spPr>
          <a:xfrm>
            <a:off x="8683676" y="7875698"/>
            <a:ext cx="3581400" cy="1053156"/>
          </a:xfrm>
          <a:prstGeom prst="roundRect">
            <a:avLst/>
          </a:prstGeom>
          <a:solidFill>
            <a:srgbClr val="FF7C8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四角形: 角を丸くする 1">
            <a:extLst>
              <a:ext uri="{FF2B5EF4-FFF2-40B4-BE49-F238E27FC236}">
                <a16:creationId xmlns:a16="http://schemas.microsoft.com/office/drawing/2014/main" id="{21827177-7395-F63F-A6CB-D1C69BB3CE14}"/>
              </a:ext>
            </a:extLst>
          </p:cNvPr>
          <p:cNvSpPr/>
          <p:nvPr/>
        </p:nvSpPr>
        <p:spPr>
          <a:xfrm>
            <a:off x="12801600" y="7840096"/>
            <a:ext cx="2133600" cy="1043787"/>
          </a:xfrm>
          <a:prstGeom prst="roundRect">
            <a:avLst/>
          </a:prstGeom>
          <a:solidFill>
            <a:srgbClr val="FF7C8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BF2ADF5-4082-9064-7E0B-F6D129A947A2}"/>
              </a:ext>
            </a:extLst>
          </p:cNvPr>
          <p:cNvSpPr txBox="1"/>
          <p:nvPr/>
        </p:nvSpPr>
        <p:spPr>
          <a:xfrm>
            <a:off x="12784111" y="9104290"/>
            <a:ext cx="97511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490</a:t>
            </a:r>
            <a:r>
              <a:rPr kumimoji="0" lang="ja-JP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円高く売れました！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3" grpId="0" animBg="1"/>
      <p:bldP spid="2" grpId="0" animBg="1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5">
            <a:extLst>
              <a:ext uri="{FF2B5EF4-FFF2-40B4-BE49-F238E27FC236}">
                <a16:creationId xmlns:a16="http://schemas.microsoft.com/office/drawing/2014/main" id="{F28CC549-053D-DFAA-EE5E-FFC63C25B638}"/>
              </a:ext>
            </a:extLst>
          </p:cNvPr>
          <p:cNvSpPr txBox="1"/>
          <p:nvPr/>
        </p:nvSpPr>
        <p:spPr>
          <a:xfrm>
            <a:off x="-685800" y="2324100"/>
            <a:ext cx="17907000" cy="15802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159"/>
              </a:lnSpc>
            </a:pPr>
            <a:r>
              <a:rPr lang="ja-JP" altLang="en-US" sz="7200" dirty="0">
                <a:solidFill>
                  <a:srgbClr val="FFFF00"/>
                </a:solidFill>
                <a:ea typeface="M Plus Rounded Black"/>
              </a:rPr>
              <a:t>海外に行く</a:t>
            </a:r>
            <a:r>
              <a:rPr lang="ja-JP" altLang="en-US" sz="7200" dirty="0">
                <a:solidFill>
                  <a:schemeClr val="bg1"/>
                </a:solidFill>
                <a:ea typeface="M Plus Rounded Black"/>
              </a:rPr>
              <a:t>ときは、</a:t>
            </a:r>
            <a:r>
              <a:rPr lang="ja-JP" altLang="en-US" sz="7200" dirty="0">
                <a:solidFill>
                  <a:srgbClr val="FFFF00"/>
                </a:solidFill>
                <a:ea typeface="M Plus Rounded Black"/>
              </a:rPr>
              <a:t>円高</a:t>
            </a:r>
            <a:r>
              <a:rPr lang="ja-JP" altLang="en-US" sz="7200" dirty="0">
                <a:solidFill>
                  <a:schemeClr val="bg1"/>
                </a:solidFill>
                <a:ea typeface="M Plus Rounded Black"/>
              </a:rPr>
              <a:t>がお得</a:t>
            </a:r>
            <a:endParaRPr lang="en-US" altLang="ja-JP" sz="7200" dirty="0">
              <a:solidFill>
                <a:schemeClr val="bg1"/>
              </a:solidFill>
              <a:ea typeface="M Plus Rounded Black"/>
            </a:endParaRPr>
          </a:p>
        </p:txBody>
      </p:sp>
      <p:sp>
        <p:nvSpPr>
          <p:cNvPr id="22" name="TextBox 5">
            <a:extLst>
              <a:ext uri="{FF2B5EF4-FFF2-40B4-BE49-F238E27FC236}">
                <a16:creationId xmlns:a16="http://schemas.microsoft.com/office/drawing/2014/main" id="{0CD86171-E98B-C08D-C2F0-0DBE20417BC1}"/>
              </a:ext>
            </a:extLst>
          </p:cNvPr>
          <p:cNvSpPr txBox="1"/>
          <p:nvPr/>
        </p:nvSpPr>
        <p:spPr>
          <a:xfrm>
            <a:off x="1905000" y="4838700"/>
            <a:ext cx="18197434" cy="33239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ja-JP" altLang="en-US" sz="7200" dirty="0">
                <a:solidFill>
                  <a:srgbClr val="FF7C80"/>
                </a:solidFill>
                <a:ea typeface="M Plus Rounded Black"/>
              </a:rPr>
              <a:t>海外にものを売る</a:t>
            </a:r>
            <a:r>
              <a:rPr lang="ja-JP" altLang="en-US" sz="7200" dirty="0">
                <a:solidFill>
                  <a:schemeClr val="bg1"/>
                </a:solidFill>
                <a:ea typeface="M Plus Rounded Black"/>
              </a:rPr>
              <a:t>ときは、</a:t>
            </a:r>
            <a:r>
              <a:rPr lang="ja-JP" altLang="en-US" sz="7200" dirty="0">
                <a:solidFill>
                  <a:srgbClr val="FF7C80"/>
                </a:solidFill>
                <a:ea typeface="M Plus Rounded Black"/>
              </a:rPr>
              <a:t>円安</a:t>
            </a:r>
            <a:r>
              <a:rPr lang="ja-JP" altLang="en-US" sz="7200" dirty="0">
                <a:solidFill>
                  <a:schemeClr val="bg1"/>
                </a:solidFill>
                <a:ea typeface="M Plus Rounded Black"/>
              </a:rPr>
              <a:t>がお得</a:t>
            </a:r>
            <a:endParaRPr lang="en-US" altLang="ja-JP" sz="7200" dirty="0">
              <a:solidFill>
                <a:schemeClr val="bg1"/>
              </a:solidFill>
              <a:ea typeface="M Plus Rounded Black"/>
            </a:endParaRPr>
          </a:p>
          <a:p>
            <a:endParaRPr lang="en-US" altLang="ja-JP" sz="4800" dirty="0">
              <a:solidFill>
                <a:srgbClr val="FF7C80"/>
              </a:solidFill>
              <a:ea typeface="M Plus Rounded Black"/>
            </a:endParaRPr>
          </a:p>
          <a:p>
            <a:r>
              <a:rPr lang="ja-JP" altLang="en-US" sz="4800" dirty="0">
                <a:solidFill>
                  <a:srgbClr val="FF7C80"/>
                </a:solidFill>
                <a:ea typeface="M Plus Rounded Black"/>
              </a:rPr>
              <a:t>車など高いものを売る会社は、</a:t>
            </a:r>
            <a:r>
              <a:rPr lang="en-US" altLang="ja-JP" sz="4800" dirty="0">
                <a:solidFill>
                  <a:srgbClr val="FF7C80"/>
                </a:solidFill>
                <a:ea typeface="M Plus Rounded Black"/>
              </a:rPr>
              <a:t>1</a:t>
            </a:r>
            <a:r>
              <a:rPr lang="ja-JP" altLang="en-US" sz="4800" dirty="0">
                <a:solidFill>
                  <a:srgbClr val="FF7C80"/>
                </a:solidFill>
                <a:ea typeface="M Plus Rounded Black"/>
              </a:rPr>
              <a:t>円の違いでも、</a:t>
            </a:r>
            <a:endParaRPr lang="en-US" altLang="ja-JP" sz="4800" dirty="0">
              <a:solidFill>
                <a:srgbClr val="FF7C80"/>
              </a:solidFill>
              <a:ea typeface="M Plus Rounded Black"/>
            </a:endParaRPr>
          </a:p>
          <a:p>
            <a:r>
              <a:rPr lang="ja-JP" altLang="en-US" sz="4800" dirty="0">
                <a:solidFill>
                  <a:srgbClr val="FF7C80"/>
                </a:solidFill>
                <a:ea typeface="M Plus Rounded Black"/>
              </a:rPr>
              <a:t>大きく収入が変わってきますね。</a:t>
            </a:r>
            <a:endParaRPr lang="en-US" altLang="ja-JP" sz="4800" dirty="0">
              <a:solidFill>
                <a:srgbClr val="FF7C80"/>
              </a:solidFill>
              <a:ea typeface="M Plus Rounded Black"/>
            </a:endParaRPr>
          </a:p>
        </p:txBody>
      </p:sp>
    </p:spTree>
    <p:extLst>
      <p:ext uri="{BB962C8B-B14F-4D97-AF65-F5344CB8AC3E}">
        <p14:creationId xmlns:p14="http://schemas.microsoft.com/office/powerpoint/2010/main" val="136426888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895601" y="3314700"/>
            <a:ext cx="12649200" cy="7101612"/>
          </a:xfrm>
          <a:custGeom>
            <a:avLst/>
            <a:gdLst/>
            <a:ahLst/>
            <a:cxnLst/>
            <a:rect l="l" t="t" r="r" b="b"/>
            <a:pathLst>
              <a:path w="16243081" h="10842257">
                <a:moveTo>
                  <a:pt x="0" y="0"/>
                </a:moveTo>
                <a:lnTo>
                  <a:pt x="16243082" y="0"/>
                </a:lnTo>
                <a:lnTo>
                  <a:pt x="16243082" y="10842257"/>
                </a:lnTo>
                <a:lnTo>
                  <a:pt x="0" y="1084225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9977" r="-9890" b="87"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611130" y="2227739"/>
            <a:ext cx="6401975" cy="8188573"/>
          </a:xfrm>
          <a:custGeom>
            <a:avLst/>
            <a:gdLst/>
            <a:ahLst/>
            <a:cxnLst/>
            <a:rect l="l" t="t" r="r" b="b"/>
            <a:pathLst>
              <a:path w="6401975" h="8188573">
                <a:moveTo>
                  <a:pt x="0" y="0"/>
                </a:moveTo>
                <a:lnTo>
                  <a:pt x="6401975" y="0"/>
                </a:lnTo>
                <a:lnTo>
                  <a:pt x="6401975" y="8188573"/>
                </a:lnTo>
                <a:lnTo>
                  <a:pt x="0" y="818857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id="{C5BE1081-4D15-F3D6-087C-6034E57FB3D2}"/>
              </a:ext>
            </a:extLst>
          </p:cNvPr>
          <p:cNvSpPr txBox="1"/>
          <p:nvPr/>
        </p:nvSpPr>
        <p:spPr>
          <a:xfrm>
            <a:off x="2514600" y="952500"/>
            <a:ext cx="13920969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ja-JP" altLang="en-US" sz="6000" dirty="0">
                <a:solidFill>
                  <a:srgbClr val="FFFFFF"/>
                </a:solidFill>
                <a:ea typeface="M Plus Rounded Black"/>
              </a:rPr>
              <a:t>今度は、韓国に行ってみましょう</a:t>
            </a:r>
            <a:endParaRPr lang="en-US" sz="6000" dirty="0">
              <a:solidFill>
                <a:srgbClr val="FFFFFF"/>
              </a:solidFill>
              <a:ea typeface="M Plus Rounded Black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447800" y="800100"/>
            <a:ext cx="15681633" cy="34378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069"/>
              </a:lnSpc>
            </a:pPr>
            <a:r>
              <a:rPr lang="en-US" sz="6478" dirty="0">
                <a:solidFill>
                  <a:srgbClr val="FFFFFF"/>
                </a:solidFill>
                <a:latin typeface="M Plus Rounded Black Bold"/>
              </a:rPr>
              <a:t>2023年11月現在</a:t>
            </a:r>
          </a:p>
          <a:p>
            <a:pPr algn="ctr">
              <a:lnSpc>
                <a:spcPts val="9069"/>
              </a:lnSpc>
            </a:pPr>
            <a:endParaRPr lang="en-US" sz="6478" dirty="0">
              <a:solidFill>
                <a:srgbClr val="FFFFFF"/>
              </a:solidFill>
              <a:latin typeface="M Plus Rounded Black Bold"/>
            </a:endParaRPr>
          </a:p>
          <a:p>
            <a:pPr algn="ctr">
              <a:lnSpc>
                <a:spcPts val="9069"/>
              </a:lnSpc>
              <a:spcBef>
                <a:spcPct val="0"/>
              </a:spcBef>
            </a:pPr>
            <a:r>
              <a:rPr lang="en-US" sz="6478" dirty="0">
                <a:solidFill>
                  <a:srgbClr val="FFFFFF"/>
                </a:solidFill>
                <a:latin typeface="M Plus Rounded Black Bold"/>
              </a:rPr>
              <a:t>    110円　　　　　　1000ウォン</a:t>
            </a:r>
            <a:r>
              <a:rPr lang="en-US" altLang="ja-JP" sz="6478" dirty="0">
                <a:solidFill>
                  <a:srgbClr val="FFFFFF"/>
                </a:solidFill>
                <a:latin typeface="M Plus Rounded Black Bold"/>
              </a:rPr>
              <a:t>(</a:t>
            </a:r>
            <a:r>
              <a:rPr lang="ja-JP" altLang="en-US" sz="6478" dirty="0">
                <a:solidFill>
                  <a:srgbClr val="FFFFFF"/>
                </a:solidFill>
                <a:latin typeface="M Plus Rounded Black Bold"/>
              </a:rPr>
              <a:t>₩</a:t>
            </a:r>
            <a:r>
              <a:rPr lang="en-US" altLang="ja-JP" sz="6478" dirty="0">
                <a:solidFill>
                  <a:srgbClr val="FFFFFF"/>
                </a:solidFill>
                <a:latin typeface="M Plus Rounded Black Bold"/>
              </a:rPr>
              <a:t>)</a:t>
            </a:r>
            <a:endParaRPr lang="en-US" sz="6478" dirty="0">
              <a:solidFill>
                <a:srgbClr val="FFFFFF"/>
              </a:solidFill>
              <a:latin typeface="M Plus Rounded Blac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267979" y="3395292"/>
            <a:ext cx="8180485" cy="5450248"/>
          </a:xfrm>
          <a:custGeom>
            <a:avLst/>
            <a:gdLst/>
            <a:ahLst/>
            <a:cxnLst/>
            <a:rect l="l" t="t" r="r" b="b"/>
            <a:pathLst>
              <a:path w="8180485" h="5450248">
                <a:moveTo>
                  <a:pt x="0" y="0"/>
                </a:moveTo>
                <a:lnTo>
                  <a:pt x="8180486" y="0"/>
                </a:lnTo>
                <a:lnTo>
                  <a:pt x="8180486" y="5450249"/>
                </a:lnTo>
                <a:lnTo>
                  <a:pt x="0" y="545024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Freeform 5"/>
          <p:cNvSpPr/>
          <p:nvPr/>
        </p:nvSpPr>
        <p:spPr>
          <a:xfrm>
            <a:off x="9805125" y="3389147"/>
            <a:ext cx="9337484" cy="6221099"/>
          </a:xfrm>
          <a:custGeom>
            <a:avLst/>
            <a:gdLst/>
            <a:ahLst/>
            <a:cxnLst/>
            <a:rect l="l" t="t" r="r" b="b"/>
            <a:pathLst>
              <a:path w="9337484" h="6221099">
                <a:moveTo>
                  <a:pt x="0" y="0"/>
                </a:moveTo>
                <a:lnTo>
                  <a:pt x="9337484" y="0"/>
                </a:lnTo>
                <a:lnTo>
                  <a:pt x="9337484" y="6221099"/>
                </a:lnTo>
                <a:lnTo>
                  <a:pt x="0" y="622109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2359" t="-4286" b="-8072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E70DDC1D-1469-76EC-73B4-E31E7A7F61AF}"/>
              </a:ext>
            </a:extLst>
          </p:cNvPr>
          <p:cNvSpPr txBox="1"/>
          <p:nvPr/>
        </p:nvSpPr>
        <p:spPr>
          <a:xfrm>
            <a:off x="7391400" y="5725160"/>
            <a:ext cx="10006148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ja-JP" sz="1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＝</a:t>
            </a:r>
            <a:endParaRPr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03856340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24907" y="1537629"/>
            <a:ext cx="10778768" cy="107959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869"/>
              </a:lnSpc>
            </a:pPr>
            <a:r>
              <a:rPr lang="en-US" sz="6335" dirty="0">
                <a:solidFill>
                  <a:srgbClr val="FFFFFF"/>
                </a:solidFill>
                <a:latin typeface="M Plus Rounded Black"/>
              </a:rPr>
              <a:t>1000ウォンで買えるもの</a:t>
            </a:r>
          </a:p>
        </p:txBody>
      </p:sp>
      <p:sp>
        <p:nvSpPr>
          <p:cNvPr id="5" name="Freeform 5"/>
          <p:cNvSpPr/>
          <p:nvPr/>
        </p:nvSpPr>
        <p:spPr>
          <a:xfrm>
            <a:off x="12268201" y="3721623"/>
            <a:ext cx="5608350" cy="3810000"/>
          </a:xfrm>
          <a:custGeom>
            <a:avLst/>
            <a:gdLst/>
            <a:ahLst/>
            <a:cxnLst/>
            <a:rect l="l" t="t" r="r" b="b"/>
            <a:pathLst>
              <a:path w="5426137" h="3615164">
                <a:moveTo>
                  <a:pt x="0" y="0"/>
                </a:moveTo>
                <a:lnTo>
                  <a:pt x="5426137" y="0"/>
                </a:lnTo>
                <a:lnTo>
                  <a:pt x="5426137" y="3615164"/>
                </a:lnTo>
                <a:lnTo>
                  <a:pt x="0" y="361516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Freeform 6"/>
          <p:cNvSpPr/>
          <p:nvPr/>
        </p:nvSpPr>
        <p:spPr>
          <a:xfrm>
            <a:off x="457200" y="4050465"/>
            <a:ext cx="2955273" cy="3746781"/>
          </a:xfrm>
          <a:custGeom>
            <a:avLst/>
            <a:gdLst/>
            <a:ahLst/>
            <a:cxnLst/>
            <a:rect l="l" t="t" r="r" b="b"/>
            <a:pathLst>
              <a:path w="2955273" h="3746781">
                <a:moveTo>
                  <a:pt x="0" y="0"/>
                </a:moveTo>
                <a:lnTo>
                  <a:pt x="2955273" y="0"/>
                </a:lnTo>
                <a:lnTo>
                  <a:pt x="2955273" y="3746781"/>
                </a:lnTo>
                <a:lnTo>
                  <a:pt x="0" y="374678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Freeform 7"/>
          <p:cNvSpPr/>
          <p:nvPr/>
        </p:nvSpPr>
        <p:spPr>
          <a:xfrm>
            <a:off x="4343400" y="3885854"/>
            <a:ext cx="2099141" cy="4076001"/>
          </a:xfrm>
          <a:custGeom>
            <a:avLst/>
            <a:gdLst/>
            <a:ahLst/>
            <a:cxnLst/>
            <a:rect l="l" t="t" r="r" b="b"/>
            <a:pathLst>
              <a:path w="2099141" h="4076001">
                <a:moveTo>
                  <a:pt x="0" y="0"/>
                </a:moveTo>
                <a:lnTo>
                  <a:pt x="2099141" y="0"/>
                </a:lnTo>
                <a:lnTo>
                  <a:pt x="2099141" y="4076001"/>
                </a:lnTo>
                <a:lnTo>
                  <a:pt x="0" y="407600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Freeform 9"/>
          <p:cNvSpPr/>
          <p:nvPr/>
        </p:nvSpPr>
        <p:spPr>
          <a:xfrm>
            <a:off x="6935776" y="3804407"/>
            <a:ext cx="5176939" cy="3727216"/>
          </a:xfrm>
          <a:custGeom>
            <a:avLst/>
            <a:gdLst/>
            <a:ahLst/>
            <a:cxnLst/>
            <a:rect l="l" t="t" r="r" b="b"/>
            <a:pathLst>
              <a:path w="5947309" h="4460482">
                <a:moveTo>
                  <a:pt x="0" y="0"/>
                </a:moveTo>
                <a:lnTo>
                  <a:pt x="5947309" y="0"/>
                </a:lnTo>
                <a:lnTo>
                  <a:pt x="5947309" y="4460481"/>
                </a:lnTo>
                <a:lnTo>
                  <a:pt x="0" y="44604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0" name="Freeform 10"/>
          <p:cNvSpPr/>
          <p:nvPr/>
        </p:nvSpPr>
        <p:spPr>
          <a:xfrm>
            <a:off x="11518633" y="-366746"/>
            <a:ext cx="5176939" cy="3810000"/>
          </a:xfrm>
          <a:custGeom>
            <a:avLst/>
            <a:gdLst/>
            <a:ahLst/>
            <a:cxnLst/>
            <a:rect l="l" t="t" r="r" b="b"/>
            <a:pathLst>
              <a:path w="7684771" h="5119979">
                <a:moveTo>
                  <a:pt x="0" y="0"/>
                </a:moveTo>
                <a:lnTo>
                  <a:pt x="7684772" y="0"/>
                </a:lnTo>
                <a:lnTo>
                  <a:pt x="7684772" y="5119979"/>
                </a:lnTo>
                <a:lnTo>
                  <a:pt x="0" y="511997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-12359" t="-4286" b="-8072"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15C82E2-12C0-BFBC-4028-E1C317E03F8F}"/>
              </a:ext>
            </a:extLst>
          </p:cNvPr>
          <p:cNvSpPr txBox="1"/>
          <p:nvPr/>
        </p:nvSpPr>
        <p:spPr>
          <a:xfrm>
            <a:off x="6860568" y="7658100"/>
            <a:ext cx="7388832" cy="23416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8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63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キンパ</a:t>
            </a:r>
          </a:p>
          <a:p>
            <a:pPr lvl="1">
              <a:defRPr/>
            </a:pP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日本のおすしとはちがって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 Plus Rounded Black"/>
              <a:ea typeface="+mn-ea"/>
              <a:cs typeface="+mn-cs"/>
            </a:endParaRPr>
          </a:p>
          <a:p>
            <a:pPr lvl="1">
              <a:defRPr/>
            </a:pPr>
            <a:r>
              <a:rPr kumimoji="0" lang="ja-JP" alt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酢飯（すめし）ではなく、ごま油味</a:t>
            </a:r>
            <a:endParaRPr kumimoji="0" lang="en-US" altLang="ja-JP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 Plus Rounded Black"/>
              <a:ea typeface="+mn-ea"/>
              <a:cs typeface="+mn-cs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FBB3582-81C6-FF32-3198-1EA0D9F435DD}"/>
              </a:ext>
            </a:extLst>
          </p:cNvPr>
          <p:cNvSpPr txBox="1"/>
          <p:nvPr/>
        </p:nvSpPr>
        <p:spPr>
          <a:xfrm>
            <a:off x="13731139" y="7797246"/>
            <a:ext cx="2682474" cy="11719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8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6335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キムチ</a:t>
            </a:r>
            <a:endParaRPr kumimoji="0" lang="en-US" altLang="ja-JP" sz="6335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 Plus Rounded Black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716433" y="2549466"/>
            <a:ext cx="3605168" cy="2875122"/>
          </a:xfrm>
          <a:custGeom>
            <a:avLst/>
            <a:gdLst/>
            <a:ahLst/>
            <a:cxnLst/>
            <a:rect l="l" t="t" r="r" b="b"/>
            <a:pathLst>
              <a:path w="3605168" h="2875122">
                <a:moveTo>
                  <a:pt x="0" y="0"/>
                </a:moveTo>
                <a:lnTo>
                  <a:pt x="3605168" y="0"/>
                </a:lnTo>
                <a:lnTo>
                  <a:pt x="3605168" y="2875122"/>
                </a:lnTo>
                <a:lnTo>
                  <a:pt x="0" y="287512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Freeform 5"/>
          <p:cNvSpPr/>
          <p:nvPr/>
        </p:nvSpPr>
        <p:spPr>
          <a:xfrm>
            <a:off x="1196116" y="967600"/>
            <a:ext cx="4334173" cy="6038854"/>
          </a:xfrm>
          <a:custGeom>
            <a:avLst/>
            <a:gdLst/>
            <a:ahLst/>
            <a:cxnLst/>
            <a:rect l="l" t="t" r="r" b="b"/>
            <a:pathLst>
              <a:path w="4925008" h="6621860">
                <a:moveTo>
                  <a:pt x="0" y="0"/>
                </a:moveTo>
                <a:lnTo>
                  <a:pt x="4925008" y="0"/>
                </a:lnTo>
                <a:lnTo>
                  <a:pt x="4925008" y="6621860"/>
                </a:lnTo>
                <a:lnTo>
                  <a:pt x="0" y="662186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7" name="TextBox 7"/>
          <p:cNvSpPr txBox="1"/>
          <p:nvPr/>
        </p:nvSpPr>
        <p:spPr>
          <a:xfrm>
            <a:off x="6007099" y="6753324"/>
            <a:ext cx="3442097" cy="109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en-US" sz="6399" dirty="0">
                <a:solidFill>
                  <a:srgbClr val="FFFFFF"/>
                </a:solidFill>
                <a:latin typeface="M Plus Rounded Black"/>
              </a:rPr>
              <a:t>₩3,500</a:t>
            </a:r>
          </a:p>
        </p:txBody>
      </p:sp>
      <p:grpSp>
        <p:nvGrpSpPr>
          <p:cNvPr id="12" name="グループ化 11">
            <a:extLst>
              <a:ext uri="{FF2B5EF4-FFF2-40B4-BE49-F238E27FC236}">
                <a16:creationId xmlns:a16="http://schemas.microsoft.com/office/drawing/2014/main" id="{009CE5F3-08A7-B819-D6E9-D29CFD2CB753}"/>
              </a:ext>
            </a:extLst>
          </p:cNvPr>
          <p:cNvGrpSpPr/>
          <p:nvPr/>
        </p:nvGrpSpPr>
        <p:grpSpPr>
          <a:xfrm>
            <a:off x="9780234" y="1839378"/>
            <a:ext cx="4904108" cy="6063606"/>
            <a:chOff x="9836549" y="2076024"/>
            <a:chExt cx="4904108" cy="6063606"/>
          </a:xfrm>
        </p:grpSpPr>
        <p:sp>
          <p:nvSpPr>
            <p:cNvPr id="4" name="Freeform 4"/>
            <p:cNvSpPr/>
            <p:nvPr/>
          </p:nvSpPr>
          <p:spPr>
            <a:xfrm>
              <a:off x="10150109" y="2076024"/>
              <a:ext cx="4590548" cy="4114800"/>
            </a:xfrm>
            <a:custGeom>
              <a:avLst/>
              <a:gdLst/>
              <a:ahLst/>
              <a:cxnLst/>
              <a:rect l="l" t="t" r="r" b="b"/>
              <a:pathLst>
                <a:path w="4590548" h="4114800">
                  <a:moveTo>
                    <a:pt x="0" y="0"/>
                  </a:moveTo>
                  <a:lnTo>
                    <a:pt x="4590548" y="0"/>
                  </a:lnTo>
                  <a:lnTo>
                    <a:pt x="4590548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9836549" y="7048113"/>
              <a:ext cx="4779050" cy="109151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8959"/>
                </a:lnSpc>
                <a:spcBef>
                  <a:spcPct val="0"/>
                </a:spcBef>
              </a:pPr>
              <a:r>
                <a:rPr lang="ja-JP" altLang="en-US" sz="6399" dirty="0">
                  <a:solidFill>
                    <a:srgbClr val="FFFFFF"/>
                  </a:solidFill>
                  <a:latin typeface="M Plus Rounded Black"/>
                </a:rPr>
                <a:t>₩</a:t>
              </a:r>
              <a:r>
                <a:rPr lang="en-US" altLang="ja-JP" sz="6399" dirty="0">
                  <a:solidFill>
                    <a:srgbClr val="FFFFFF"/>
                  </a:solidFill>
                  <a:latin typeface="M Plus Rounded Black"/>
                </a:rPr>
                <a:t>5,1</a:t>
              </a:r>
              <a:r>
                <a:rPr lang="en-US" sz="6399" dirty="0">
                  <a:solidFill>
                    <a:srgbClr val="FFFFFF"/>
                  </a:solidFill>
                  <a:latin typeface="M Plus Rounded Black"/>
                </a:rPr>
                <a:t>00</a:t>
              </a: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633010" y="6811467"/>
            <a:ext cx="5893535" cy="10915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r>
              <a:rPr lang="ja-JP" altLang="en-US" sz="6399" dirty="0">
                <a:solidFill>
                  <a:srgbClr val="FFFFFF"/>
                </a:solidFill>
                <a:latin typeface="M Plus Rounded Black"/>
              </a:rPr>
              <a:t>₩</a:t>
            </a:r>
            <a:r>
              <a:rPr lang="en-US" sz="6399" dirty="0">
                <a:solidFill>
                  <a:srgbClr val="FFFFFF"/>
                </a:solidFill>
                <a:latin typeface="M Plus Rounded Black"/>
              </a:rPr>
              <a:t>1,600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CB0C25A-4F88-64D9-4C29-BF90E093D361}"/>
              </a:ext>
            </a:extLst>
          </p:cNvPr>
          <p:cNvSpPr txBox="1"/>
          <p:nvPr/>
        </p:nvSpPr>
        <p:spPr>
          <a:xfrm>
            <a:off x="2798781" y="1259098"/>
            <a:ext cx="4779050" cy="10915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  <a:spcBef>
                <a:spcPct val="0"/>
              </a:spcBef>
            </a:pPr>
            <a:endParaRPr lang="en-US" sz="6399" dirty="0">
              <a:solidFill>
                <a:srgbClr val="FFFFFF"/>
              </a:solidFill>
              <a:latin typeface="M Plus Rounded Black"/>
            </a:endParaRPr>
          </a:p>
        </p:txBody>
      </p:sp>
      <p:sp>
        <p:nvSpPr>
          <p:cNvPr id="14" name="TextBox 8">
            <a:extLst>
              <a:ext uri="{FF2B5EF4-FFF2-40B4-BE49-F238E27FC236}">
                <a16:creationId xmlns:a16="http://schemas.microsoft.com/office/drawing/2014/main" id="{F3C33EB3-231A-6B86-4372-A97F715F4690}"/>
              </a:ext>
            </a:extLst>
          </p:cNvPr>
          <p:cNvSpPr txBox="1"/>
          <p:nvPr/>
        </p:nvSpPr>
        <p:spPr>
          <a:xfrm>
            <a:off x="1635289" y="-24920"/>
            <a:ext cx="16129617" cy="148271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599"/>
              </a:lnSpc>
            </a:pPr>
            <a:r>
              <a:rPr lang="ja-JP" altLang="en-US" sz="4400" dirty="0">
                <a:solidFill>
                  <a:srgbClr val="FFC000"/>
                </a:solidFill>
                <a:ea typeface="M Plus Rounded Black Bold"/>
              </a:rPr>
              <a:t>買い物</a:t>
            </a:r>
            <a:r>
              <a:rPr lang="ja-JP" altLang="en-US" sz="4400" dirty="0">
                <a:solidFill>
                  <a:schemeClr val="bg1"/>
                </a:solidFill>
                <a:ea typeface="M Plus Rounded Black Bold"/>
              </a:rPr>
              <a:t>をしました。</a:t>
            </a:r>
            <a:r>
              <a:rPr lang="ja-JP" altLang="en-US" sz="4400" dirty="0">
                <a:solidFill>
                  <a:srgbClr val="FFC000"/>
                </a:solidFill>
                <a:ea typeface="M Plus Rounded Black Bold"/>
              </a:rPr>
              <a:t>合計、何ウォン（</a:t>
            </a:r>
            <a:r>
              <a:rPr lang="ja-JP" altLang="en-US" sz="7200" dirty="0">
                <a:solidFill>
                  <a:srgbClr val="FFC000"/>
                </a:solidFill>
                <a:ea typeface="M Plus Rounded Black Bold"/>
              </a:rPr>
              <a:t>₩</a:t>
            </a:r>
            <a:r>
              <a:rPr lang="ja-JP" altLang="en-US" sz="4400" dirty="0">
                <a:solidFill>
                  <a:srgbClr val="FFC000"/>
                </a:solidFill>
                <a:ea typeface="M Plus Rounded Black Bold"/>
              </a:rPr>
              <a:t>）</a:t>
            </a:r>
            <a:r>
              <a:rPr lang="ja-JP" altLang="en-US" sz="4400" dirty="0">
                <a:solidFill>
                  <a:schemeClr val="bg1"/>
                </a:solidFill>
                <a:ea typeface="M Plus Rounded Black Bold"/>
              </a:rPr>
              <a:t>になるでしょう</a:t>
            </a:r>
            <a:endParaRPr lang="en-US" sz="5400" dirty="0">
              <a:solidFill>
                <a:schemeClr val="bg1"/>
              </a:solidFill>
              <a:latin typeface="M Plus Rounded Black Bold"/>
            </a:endParaRPr>
          </a:p>
        </p:txBody>
      </p:sp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1E63E455-A2C0-039D-4D95-807B50456AEA}"/>
              </a:ext>
            </a:extLst>
          </p:cNvPr>
          <p:cNvGrpSpPr/>
          <p:nvPr/>
        </p:nvGrpSpPr>
        <p:grpSpPr>
          <a:xfrm>
            <a:off x="11615740" y="2164852"/>
            <a:ext cx="9144000" cy="5789334"/>
            <a:chOff x="11582403" y="2171477"/>
            <a:chExt cx="9144000" cy="5789334"/>
          </a:xfrm>
        </p:grpSpPr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7B40EEA3-BAF7-10C3-3C0B-CB053AAB696F}"/>
                </a:ext>
              </a:extLst>
            </p:cNvPr>
            <p:cNvSpPr/>
            <p:nvPr/>
          </p:nvSpPr>
          <p:spPr>
            <a:xfrm>
              <a:off x="14959406" y="2171477"/>
              <a:ext cx="2099141" cy="4076001"/>
            </a:xfrm>
            <a:custGeom>
              <a:avLst/>
              <a:gdLst/>
              <a:ahLst/>
              <a:cxnLst/>
              <a:rect l="l" t="t" r="r" b="b"/>
              <a:pathLst>
                <a:path w="2099141" h="4076001">
                  <a:moveTo>
                    <a:pt x="0" y="0"/>
                  </a:moveTo>
                  <a:lnTo>
                    <a:pt x="2099141" y="0"/>
                  </a:lnTo>
                  <a:lnTo>
                    <a:pt x="2099141" y="4076001"/>
                  </a:lnTo>
                  <a:lnTo>
                    <a:pt x="0" y="407600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/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7537CF31-08A9-E8A6-BCD2-9095CB20D7C3}"/>
                </a:ext>
              </a:extLst>
            </p:cNvPr>
            <p:cNvSpPr txBox="1"/>
            <p:nvPr/>
          </p:nvSpPr>
          <p:spPr>
            <a:xfrm>
              <a:off x="11582403" y="6776961"/>
              <a:ext cx="9144000" cy="11838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ts val="89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6399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 Plus Rounded Black"/>
                  <a:ea typeface="ＭＳ Ｐゴシック" panose="020B0600070205080204" pitchFamily="50" charset="-128"/>
                  <a:cs typeface="+mn-cs"/>
                </a:rPr>
                <a:t>₩</a:t>
              </a:r>
              <a:r>
                <a:rPr lang="en-US" altLang="ja-JP" sz="6399" dirty="0">
                  <a:solidFill>
                    <a:srgbClr val="FFFFFF"/>
                  </a:solidFill>
                  <a:latin typeface="M Plus Rounded Black"/>
                  <a:ea typeface="ＭＳ Ｐゴシック" panose="020B0600070205080204" pitchFamily="50" charset="-128"/>
                </a:rPr>
                <a:t>8</a:t>
              </a:r>
              <a:r>
                <a:rPr kumimoji="0" lang="en-US" altLang="ja-JP" sz="6399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M Plus Rounded Black"/>
                  <a:ea typeface="+mn-ea"/>
                  <a:cs typeface="+mn-cs"/>
                </a:rPr>
                <a:t>00</a:t>
              </a:r>
            </a:p>
          </p:txBody>
        </p:sp>
      </p:grp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CB30A79-4E39-BD49-3824-548F2CB6E51C}"/>
              </a:ext>
            </a:extLst>
          </p:cNvPr>
          <p:cNvSpPr txBox="1"/>
          <p:nvPr/>
        </p:nvSpPr>
        <p:spPr>
          <a:xfrm>
            <a:off x="1522809" y="8462719"/>
            <a:ext cx="1036558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M Plus Rounded Black Bold"/>
                <a:cs typeface="+mn-cs"/>
              </a:rPr>
              <a:t>答え　</a:t>
            </a:r>
            <a:endParaRPr lang="ja-JP" altLang="en-US" dirty="0">
              <a:latin typeface="Cooper Black" panose="0208090404030B020404" pitchFamily="18" charset="0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6E52D09E-31CC-6271-5989-453A5C00067A}"/>
              </a:ext>
            </a:extLst>
          </p:cNvPr>
          <p:cNvSpPr txBox="1"/>
          <p:nvPr/>
        </p:nvSpPr>
        <p:spPr>
          <a:xfrm>
            <a:off x="9700097" y="8267869"/>
            <a:ext cx="10365580" cy="1183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9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6399" b="1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Aharoni" panose="02010803020104030203" pitchFamily="2" charset="-79"/>
                <a:cs typeface="Aharoni" panose="02010803020104030203" pitchFamily="2" charset="-79"/>
              </a:rPr>
              <a:t>￥</a:t>
            </a:r>
            <a:r>
              <a:rPr kumimoji="0" lang="en-US" altLang="ja-JP" sz="6399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1,000</a:t>
            </a: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024CD390-7E5D-8E89-3669-79E7F5AC749C}"/>
              </a:ext>
            </a:extLst>
          </p:cNvPr>
          <p:cNvSpPr txBox="1"/>
          <p:nvPr/>
        </p:nvSpPr>
        <p:spPr>
          <a:xfrm>
            <a:off x="7755280" y="8469498"/>
            <a:ext cx="499856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/>
                <a:ea typeface="M Plus Rounded Black Bold"/>
                <a:cs typeface="+mn-cs"/>
              </a:rPr>
              <a:t>日本円にすると　</a:t>
            </a:r>
            <a:endParaRPr lang="ja-JP" altLang="en-US" dirty="0">
              <a:latin typeface="Cooper Black" panose="0208090404030B020404" pitchFamily="18" charset="0"/>
            </a:endParaRP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E2161C92-2DFB-B2AC-9ED1-EC3725E3ABFC}"/>
              </a:ext>
            </a:extLst>
          </p:cNvPr>
          <p:cNvSpPr txBox="1"/>
          <p:nvPr/>
        </p:nvSpPr>
        <p:spPr>
          <a:xfrm>
            <a:off x="75010" y="8332459"/>
            <a:ext cx="10365580" cy="11838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95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6399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 Plus Rounded Black"/>
                <a:ea typeface="ＭＳ Ｐゴシック" panose="020B0600070205080204" pitchFamily="50" charset="-128"/>
                <a:cs typeface="+mn-cs"/>
              </a:rPr>
              <a:t>₩</a:t>
            </a:r>
            <a:r>
              <a:rPr kumimoji="0" lang="en-US" altLang="ja-JP" sz="6399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 Plus Rounded Black"/>
                <a:ea typeface="ＭＳ Ｐゴシック" panose="020B0600070205080204" pitchFamily="50" charset="-128"/>
                <a:cs typeface="+mn-cs"/>
              </a:rPr>
              <a:t>1</a:t>
            </a:r>
            <a:r>
              <a:rPr kumimoji="0" lang="en-US" altLang="ja-JP" sz="6399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1,000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25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/>
      <p:bldP spid="9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79FA5993-FDCE-3A37-8846-23E46AA977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160057"/>
            <a:ext cx="10515600" cy="7886700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85917DF-2C63-18FC-73E2-946A013A5A72}"/>
              </a:ext>
            </a:extLst>
          </p:cNvPr>
          <p:cNvSpPr txBox="1"/>
          <p:nvPr/>
        </p:nvSpPr>
        <p:spPr>
          <a:xfrm>
            <a:off x="12573000" y="9084857"/>
            <a:ext cx="5486400" cy="1200329"/>
          </a:xfrm>
          <a:prstGeom prst="rect">
            <a:avLst/>
          </a:prstGeom>
          <a:solidFill>
            <a:srgbClr val="5B34C2"/>
          </a:solidFill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ja-JP" altLang="en-US" dirty="0"/>
              <a:t>引用元　</a:t>
            </a:r>
            <a:r>
              <a:rPr lang="en-US" altLang="ja-JP" dirty="0"/>
              <a:t>David Wiley </a:t>
            </a:r>
            <a:r>
              <a:rPr lang="ja-JP" altLang="en-US" dirty="0"/>
              <a:t>から </a:t>
            </a:r>
            <a:r>
              <a:rPr lang="en-US" altLang="ja-JP" dirty="0"/>
              <a:t>Barboursville, WV, CC BY 2.0 &lt;https://creativecommons.org/licenses/by/2.0&gt;, </a:t>
            </a:r>
            <a:r>
              <a:rPr lang="ja-JP" altLang="en-US" dirty="0"/>
              <a:t>ウィキメディア・コモンズ経由で</a:t>
            </a:r>
            <a:r>
              <a:rPr kumimoji="1" lang="ja-JP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カリーパン</a:t>
            </a:r>
            <a:endParaRPr kumimoji="1" lang="ja-JP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  <a:p>
            <a:endParaRPr lang="ja-JP" altLang="en-US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7909A59-F1C7-F9CB-F990-A973BCC03D7C}"/>
              </a:ext>
            </a:extLst>
          </p:cNvPr>
          <p:cNvSpPr txBox="1"/>
          <p:nvPr/>
        </p:nvSpPr>
        <p:spPr>
          <a:xfrm>
            <a:off x="-2209800" y="5524500"/>
            <a:ext cx="9144000" cy="26547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113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15098" dirty="0">
                <a:solidFill>
                  <a:srgbClr val="FFC000"/>
                </a:solidFill>
                <a:latin typeface="M Plus Rounded Black"/>
              </a:rPr>
              <a:t>Y</a:t>
            </a:r>
            <a:r>
              <a:rPr kumimoji="0" lang="en-US" altLang="ja-JP" sz="150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"/>
                <a:ea typeface="+mn-ea"/>
                <a:cs typeface="+mn-cs"/>
              </a:rPr>
              <a:t>en</a:t>
            </a:r>
            <a:endParaRPr kumimoji="0" lang="en-US" altLang="ja-JP" sz="1509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 Plus Rounded Black"/>
              <a:ea typeface="+mn-ea"/>
              <a:cs typeface="+mn-cs"/>
            </a:endParaRPr>
          </a:p>
        </p:txBody>
      </p:sp>
      <p:sp>
        <p:nvSpPr>
          <p:cNvPr id="3" name="矢印: 下 2">
            <a:extLst>
              <a:ext uri="{FF2B5EF4-FFF2-40B4-BE49-F238E27FC236}">
                <a16:creationId xmlns:a16="http://schemas.microsoft.com/office/drawing/2014/main" id="{CEE1EAD2-119E-3F3F-A41D-BF849283091E}"/>
              </a:ext>
            </a:extLst>
          </p:cNvPr>
          <p:cNvSpPr/>
          <p:nvPr/>
        </p:nvSpPr>
        <p:spPr>
          <a:xfrm>
            <a:off x="10972800" y="4610100"/>
            <a:ext cx="2286000" cy="1828800"/>
          </a:xfrm>
          <a:prstGeom prst="downArrow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04900" y="2705100"/>
            <a:ext cx="17449800" cy="63737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955384" lvl="1" indent="-477692">
              <a:lnSpc>
                <a:spcPts val="6195"/>
              </a:lnSpc>
              <a:buFont typeface="Arial"/>
              <a:buChar char="•"/>
            </a:pPr>
            <a:r>
              <a:rPr lang="en-US" sz="4425" dirty="0" err="1">
                <a:solidFill>
                  <a:srgbClr val="FFFF00"/>
                </a:solidFill>
                <a:ea typeface="M Plus Rounded Black"/>
              </a:rPr>
              <a:t>日本円</a:t>
            </a:r>
            <a:r>
              <a:rPr lang="en-US" sz="4425" dirty="0" err="1">
                <a:solidFill>
                  <a:srgbClr val="FFFFFF"/>
                </a:solidFill>
                <a:ea typeface="M Plus Rounded Black"/>
              </a:rPr>
              <a:t>は</a:t>
            </a:r>
            <a:r>
              <a:rPr lang="en-US" sz="6000" dirty="0" err="1">
                <a:solidFill>
                  <a:srgbClr val="FF7C80"/>
                </a:solidFill>
                <a:ea typeface="M Plus Rounded Black"/>
              </a:rPr>
              <a:t>日本</a:t>
            </a:r>
            <a:r>
              <a:rPr lang="ja-JP" altLang="en-US" sz="6000" dirty="0">
                <a:solidFill>
                  <a:srgbClr val="FF7C80"/>
                </a:solidFill>
                <a:ea typeface="M Plus Rounded Black"/>
              </a:rPr>
              <a:t>だけで使える</a:t>
            </a:r>
            <a:endParaRPr lang="en-US" sz="4425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6195"/>
              </a:lnSpc>
            </a:pPr>
            <a:endParaRPr lang="en-US" sz="4425" dirty="0">
              <a:solidFill>
                <a:srgbClr val="FFFFFF"/>
              </a:solidFill>
              <a:ea typeface="M Plus Rounded Black"/>
            </a:endParaRPr>
          </a:p>
          <a:p>
            <a:pPr marL="955384" lvl="1" indent="-477692">
              <a:lnSpc>
                <a:spcPts val="6195"/>
              </a:lnSpc>
              <a:buFont typeface="Arial"/>
              <a:buChar char="•"/>
            </a:pPr>
            <a:r>
              <a:rPr lang="en-US" sz="4425" dirty="0" err="1">
                <a:solidFill>
                  <a:srgbClr val="FFFF00"/>
                </a:solidFill>
                <a:ea typeface="M Plus Rounded Black"/>
              </a:rPr>
              <a:t>日本円と他の国のお金</a:t>
            </a:r>
            <a:r>
              <a:rPr lang="en-US" sz="4425" dirty="0" err="1">
                <a:solidFill>
                  <a:srgbClr val="FFFFFF"/>
                </a:solidFill>
                <a:ea typeface="M Plus Rounded Black"/>
              </a:rPr>
              <a:t>と</a:t>
            </a:r>
            <a:r>
              <a:rPr lang="en-US" sz="6000" dirty="0" err="1">
                <a:solidFill>
                  <a:srgbClr val="FF7C80"/>
                </a:solidFill>
                <a:ea typeface="M Plus Rounded Black"/>
              </a:rPr>
              <a:t>交換する</a:t>
            </a:r>
            <a:r>
              <a:rPr lang="en-US" sz="4425" dirty="0" err="1">
                <a:solidFill>
                  <a:srgbClr val="FFFFFF"/>
                </a:solidFill>
                <a:ea typeface="M Plus Rounded Black"/>
              </a:rPr>
              <a:t>ことができる</a:t>
            </a:r>
            <a:endParaRPr lang="en-US" sz="4425" dirty="0">
              <a:solidFill>
                <a:srgbClr val="FFFFFF"/>
              </a:solidFill>
              <a:ea typeface="M Plus Rounded Black"/>
            </a:endParaRPr>
          </a:p>
          <a:p>
            <a:pPr marL="477692" lvl="1">
              <a:lnSpc>
                <a:spcPts val="6195"/>
              </a:lnSpc>
            </a:pPr>
            <a:r>
              <a:rPr lang="ja-JP" altLang="en-US" sz="4425" dirty="0">
                <a:solidFill>
                  <a:srgbClr val="FFFF00"/>
                </a:solidFill>
                <a:latin typeface="M Plus Rounded Black"/>
              </a:rPr>
              <a:t>　いくらかは、毎日の為替レートを見るとわかります</a:t>
            </a:r>
            <a:endParaRPr lang="en-US" sz="4425" dirty="0">
              <a:solidFill>
                <a:srgbClr val="FFFFFF"/>
              </a:solidFill>
              <a:latin typeface="M Plus Rounded Black"/>
            </a:endParaRPr>
          </a:p>
          <a:p>
            <a:pPr marL="955384" lvl="1" indent="-477692">
              <a:lnSpc>
                <a:spcPts val="6195"/>
              </a:lnSpc>
              <a:buFont typeface="Arial"/>
              <a:buChar char="•"/>
            </a:pPr>
            <a:endParaRPr lang="en-US" sz="4425" dirty="0">
              <a:solidFill>
                <a:srgbClr val="FFFFFF"/>
              </a:solidFill>
              <a:latin typeface="M Plus Rounded Black"/>
            </a:endParaRPr>
          </a:p>
          <a:p>
            <a:pPr marL="955384" lvl="1" indent="-477692">
              <a:lnSpc>
                <a:spcPts val="6195"/>
              </a:lnSpc>
              <a:buFont typeface="Arial"/>
              <a:buChar char="•"/>
            </a:pPr>
            <a:r>
              <a:rPr lang="ja-JP" altLang="en-US" sz="4425" dirty="0">
                <a:solidFill>
                  <a:srgbClr val="FFFF00"/>
                </a:solidFill>
                <a:ea typeface="M Plus Rounded Black"/>
              </a:rPr>
              <a:t>海外</a:t>
            </a:r>
            <a:r>
              <a:rPr lang="en-US" sz="4425" dirty="0" err="1">
                <a:solidFill>
                  <a:srgbClr val="FFFF00"/>
                </a:solidFill>
                <a:ea typeface="M Plus Rounded Black"/>
              </a:rPr>
              <a:t>に行く</a:t>
            </a:r>
            <a:r>
              <a:rPr lang="en-US" sz="4425" dirty="0" err="1">
                <a:solidFill>
                  <a:srgbClr val="FFFFFF"/>
                </a:solidFill>
                <a:ea typeface="M Plus Rounded Black"/>
              </a:rPr>
              <a:t>なら、</a:t>
            </a:r>
            <a:r>
              <a:rPr lang="en-US" sz="6000" dirty="0" err="1">
                <a:solidFill>
                  <a:srgbClr val="FF7C80"/>
                </a:solidFill>
                <a:ea typeface="M Plus Rounded Black"/>
              </a:rPr>
              <a:t>円高</a:t>
            </a:r>
            <a:r>
              <a:rPr lang="en-US" sz="4425" dirty="0" err="1">
                <a:solidFill>
                  <a:srgbClr val="FF7C80"/>
                </a:solidFill>
                <a:ea typeface="M Plus Rounded Black"/>
              </a:rPr>
              <a:t>の方がお得</a:t>
            </a:r>
            <a:r>
              <a:rPr lang="ja-JP" altLang="en-US" sz="4425" dirty="0">
                <a:solidFill>
                  <a:srgbClr val="FF7C80"/>
                </a:solidFill>
                <a:ea typeface="M Plus Rounded Black"/>
              </a:rPr>
              <a:t>（</a:t>
            </a:r>
            <a:r>
              <a:rPr lang="en-US" altLang="ja-JP" sz="4425" dirty="0">
                <a:solidFill>
                  <a:srgbClr val="FF7C80"/>
                </a:solidFill>
                <a:ea typeface="M Plus Rounded Black"/>
              </a:rPr>
              <a:t>100</a:t>
            </a:r>
            <a:r>
              <a:rPr lang="ja-JP" altLang="en-US" sz="4425" dirty="0">
                <a:solidFill>
                  <a:srgbClr val="FF7C80"/>
                </a:solidFill>
                <a:ea typeface="M Plus Rounded Black"/>
              </a:rPr>
              <a:t>円よりも</a:t>
            </a:r>
            <a:r>
              <a:rPr lang="en-US" altLang="ja-JP" sz="4425" dirty="0">
                <a:solidFill>
                  <a:srgbClr val="FF7C80"/>
                </a:solidFill>
                <a:ea typeface="M Plus Rounded Black"/>
              </a:rPr>
              <a:t>80</a:t>
            </a:r>
            <a:r>
              <a:rPr lang="ja-JP" altLang="en-US" sz="4425" dirty="0">
                <a:solidFill>
                  <a:srgbClr val="FF7C80"/>
                </a:solidFill>
                <a:ea typeface="M Plus Rounded Black"/>
              </a:rPr>
              <a:t>円）</a:t>
            </a:r>
            <a:endParaRPr lang="en-US" sz="4425" dirty="0">
              <a:solidFill>
                <a:srgbClr val="FF7C80"/>
              </a:solidFill>
              <a:ea typeface="M Plus Rounded Black"/>
            </a:endParaRPr>
          </a:p>
          <a:p>
            <a:pPr marL="955384" lvl="1" indent="-477692">
              <a:lnSpc>
                <a:spcPts val="6195"/>
              </a:lnSpc>
              <a:buFont typeface="Arial"/>
              <a:buChar char="•"/>
            </a:pPr>
            <a:endParaRPr lang="en-US" sz="4425" dirty="0">
              <a:solidFill>
                <a:srgbClr val="FFFFFF"/>
              </a:solidFill>
              <a:ea typeface="M Plus Rounded Black"/>
            </a:endParaRPr>
          </a:p>
          <a:p>
            <a:pPr marL="955384" lvl="1" indent="-477692">
              <a:lnSpc>
                <a:spcPts val="6195"/>
              </a:lnSpc>
              <a:buFont typeface="Arial"/>
              <a:buChar char="•"/>
            </a:pPr>
            <a:r>
              <a:rPr lang="ja-JP" altLang="en-US" sz="4425" dirty="0">
                <a:solidFill>
                  <a:srgbClr val="FFFF00"/>
                </a:solidFill>
                <a:ea typeface="M Plus Rounded Black"/>
              </a:rPr>
              <a:t>海外</a:t>
            </a:r>
            <a:r>
              <a:rPr lang="en-US" sz="4425" dirty="0" err="1">
                <a:solidFill>
                  <a:srgbClr val="FFFF00"/>
                </a:solidFill>
                <a:ea typeface="M Plus Rounded Black"/>
              </a:rPr>
              <a:t>に物を売る</a:t>
            </a:r>
            <a:r>
              <a:rPr lang="en-US" sz="4425" dirty="0" err="1">
                <a:solidFill>
                  <a:srgbClr val="FFFFFF"/>
                </a:solidFill>
                <a:ea typeface="M Plus Rounded Black"/>
              </a:rPr>
              <a:t>なら、</a:t>
            </a:r>
            <a:r>
              <a:rPr lang="en-US" sz="6000" dirty="0" err="1">
                <a:solidFill>
                  <a:srgbClr val="FF7C80"/>
                </a:solidFill>
                <a:ea typeface="M Plus Rounded Black"/>
              </a:rPr>
              <a:t>円安</a:t>
            </a:r>
            <a:r>
              <a:rPr lang="en-US" sz="4425" dirty="0" err="1">
                <a:solidFill>
                  <a:srgbClr val="FF7C80"/>
                </a:solidFill>
                <a:ea typeface="M Plus Rounded Black"/>
              </a:rPr>
              <a:t>の方がお得</a:t>
            </a:r>
            <a:r>
              <a:rPr lang="ja-JP" altLang="en-US" sz="4425" dirty="0">
                <a:solidFill>
                  <a:srgbClr val="FF7C80"/>
                </a:solidFill>
                <a:ea typeface="M Plus Rounded Black"/>
              </a:rPr>
              <a:t>（</a:t>
            </a:r>
            <a:r>
              <a:rPr lang="en-US" altLang="ja-JP" sz="4425" dirty="0">
                <a:solidFill>
                  <a:srgbClr val="FF7C80"/>
                </a:solidFill>
                <a:ea typeface="M Plus Rounded Black"/>
              </a:rPr>
              <a:t>100</a:t>
            </a:r>
            <a:r>
              <a:rPr lang="ja-JP" altLang="en-US" sz="4425" dirty="0">
                <a:solidFill>
                  <a:srgbClr val="FF7C80"/>
                </a:solidFill>
                <a:ea typeface="M Plus Rounded Black"/>
              </a:rPr>
              <a:t>円よりも</a:t>
            </a:r>
            <a:r>
              <a:rPr lang="en-US" altLang="ja-JP" sz="4425" dirty="0">
                <a:solidFill>
                  <a:srgbClr val="FF7C80"/>
                </a:solidFill>
                <a:ea typeface="M Plus Rounded Black"/>
              </a:rPr>
              <a:t>150</a:t>
            </a:r>
            <a:r>
              <a:rPr lang="ja-JP" altLang="en-US" sz="4425" dirty="0">
                <a:solidFill>
                  <a:srgbClr val="FF7C80"/>
                </a:solidFill>
                <a:ea typeface="M Plus Rounded Black"/>
              </a:rPr>
              <a:t>円）</a:t>
            </a:r>
            <a:endParaRPr lang="en-US" sz="4425" dirty="0">
              <a:solidFill>
                <a:srgbClr val="FF7C80"/>
              </a:solidFill>
              <a:ea typeface="M Plus Rounded Black"/>
            </a:endParaRPr>
          </a:p>
        </p:txBody>
      </p:sp>
      <p:sp>
        <p:nvSpPr>
          <p:cNvPr id="3" name="四角形: 角を丸くする 2">
            <a:extLst>
              <a:ext uri="{FF2B5EF4-FFF2-40B4-BE49-F238E27FC236}">
                <a16:creationId xmlns:a16="http://schemas.microsoft.com/office/drawing/2014/main" id="{76253162-122B-2EAF-FE22-C7D462734D1F}"/>
              </a:ext>
            </a:extLst>
          </p:cNvPr>
          <p:cNvSpPr/>
          <p:nvPr/>
        </p:nvSpPr>
        <p:spPr>
          <a:xfrm>
            <a:off x="4419600" y="2449898"/>
            <a:ext cx="2846439" cy="914400"/>
          </a:xfrm>
          <a:prstGeom prst="roundRect">
            <a:avLst/>
          </a:prstGeom>
          <a:solidFill>
            <a:schemeClr val="bg1"/>
          </a:solidFill>
          <a:ln w="234950" cap="rnd" cmpd="sng">
            <a:solidFill>
              <a:schemeClr val="bg1"/>
            </a:soli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4" name="四角形: 角を丸くする 3">
            <a:extLst>
              <a:ext uri="{FF2B5EF4-FFF2-40B4-BE49-F238E27FC236}">
                <a16:creationId xmlns:a16="http://schemas.microsoft.com/office/drawing/2014/main" id="{DE8A73CE-9852-F78E-20F0-8CFED771699A}"/>
              </a:ext>
            </a:extLst>
          </p:cNvPr>
          <p:cNvSpPr/>
          <p:nvPr/>
        </p:nvSpPr>
        <p:spPr>
          <a:xfrm>
            <a:off x="8229600" y="4000500"/>
            <a:ext cx="1585452" cy="914400"/>
          </a:xfrm>
          <a:prstGeom prst="roundRect">
            <a:avLst/>
          </a:prstGeom>
          <a:solidFill>
            <a:schemeClr val="bg1"/>
          </a:solidFill>
          <a:ln w="234950" cap="rnd" cmpd="sng">
            <a:solidFill>
              <a:schemeClr val="bg1"/>
            </a:soli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7EDB8BAF-6C07-8E7B-9E97-754D63A22867}"/>
              </a:ext>
            </a:extLst>
          </p:cNvPr>
          <p:cNvSpPr/>
          <p:nvPr/>
        </p:nvSpPr>
        <p:spPr>
          <a:xfrm>
            <a:off x="2057400" y="6465503"/>
            <a:ext cx="2546555" cy="914400"/>
          </a:xfrm>
          <a:prstGeom prst="roundRect">
            <a:avLst/>
          </a:prstGeom>
          <a:solidFill>
            <a:schemeClr val="bg1"/>
          </a:solidFill>
          <a:ln w="234950" cap="rnd" cmpd="sng">
            <a:solidFill>
              <a:schemeClr val="bg1"/>
            </a:soli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151F0F89-1F36-EE6C-8EA7-25EF001CB42D}"/>
              </a:ext>
            </a:extLst>
          </p:cNvPr>
          <p:cNvSpPr/>
          <p:nvPr/>
        </p:nvSpPr>
        <p:spPr>
          <a:xfrm>
            <a:off x="2109019" y="8164433"/>
            <a:ext cx="3733800" cy="914400"/>
          </a:xfrm>
          <a:prstGeom prst="roundRect">
            <a:avLst/>
          </a:prstGeom>
          <a:solidFill>
            <a:schemeClr val="bg1"/>
          </a:solidFill>
          <a:ln w="234950" cap="rnd" cmpd="sng">
            <a:solidFill>
              <a:schemeClr val="bg1"/>
            </a:soli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313C3F56-E8C2-1FBB-6A24-816FD404101B}"/>
              </a:ext>
            </a:extLst>
          </p:cNvPr>
          <p:cNvSpPr txBox="1"/>
          <p:nvPr/>
        </p:nvSpPr>
        <p:spPr>
          <a:xfrm>
            <a:off x="7467600" y="419082"/>
            <a:ext cx="9144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まとめ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>
            <a:extLst>
              <a:ext uri="{FF2B5EF4-FFF2-40B4-BE49-F238E27FC236}">
                <a16:creationId xmlns:a16="http://schemas.microsoft.com/office/drawing/2014/main" id="{6C692D93-AA4C-1B48-4201-37DFA4E1F6F6}"/>
              </a:ext>
            </a:extLst>
          </p:cNvPr>
          <p:cNvSpPr/>
          <p:nvPr/>
        </p:nvSpPr>
        <p:spPr>
          <a:xfrm>
            <a:off x="6286500" y="2262187"/>
            <a:ext cx="5715000" cy="5762626"/>
          </a:xfrm>
          <a:custGeom>
            <a:avLst/>
            <a:gdLst/>
            <a:ahLst/>
            <a:cxnLst/>
            <a:rect l="l" t="t" r="r" b="b"/>
            <a:pathLst>
              <a:path w="4114800" h="4114800">
                <a:moveTo>
                  <a:pt x="0" y="0"/>
                </a:moveTo>
                <a:lnTo>
                  <a:pt x="4114800" y="0"/>
                </a:lnTo>
                <a:lnTo>
                  <a:pt x="411480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CECDA69-C7E4-C845-2BC7-67C398D934CF}"/>
              </a:ext>
            </a:extLst>
          </p:cNvPr>
          <p:cNvSpPr txBox="1"/>
          <p:nvPr/>
        </p:nvSpPr>
        <p:spPr>
          <a:xfrm>
            <a:off x="4572000" y="4558404"/>
            <a:ext cx="9144000" cy="2344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0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647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GOOD</a:t>
            </a:r>
            <a:r>
              <a:rPr kumimoji="0" lang="ja-JP" altLang="en-US" sz="647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　</a:t>
            </a:r>
            <a:r>
              <a:rPr kumimoji="0" lang="en-US" altLang="ja-JP" sz="647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 Plus Rounded Black Bold"/>
                <a:ea typeface="+mn-ea"/>
                <a:cs typeface="+mn-cs"/>
              </a:rPr>
              <a:t>JOB!I</a:t>
            </a:r>
          </a:p>
          <a:p>
            <a:pPr marL="0" marR="0" lvl="0" indent="0" algn="ctr" defTabSz="914400" rtl="0" eaLnBrk="1" fontAlgn="auto" latinLnBrk="0" hangingPunct="1">
              <a:lnSpc>
                <a:spcPts val="906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647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 Plus Rounded Black Bold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8AB1206-BF7A-605F-2E38-FE503C5757ED}"/>
              </a:ext>
            </a:extLst>
          </p:cNvPr>
          <p:cNvSpPr txBox="1"/>
          <p:nvPr/>
        </p:nvSpPr>
        <p:spPr>
          <a:xfrm>
            <a:off x="2514600" y="952500"/>
            <a:ext cx="13920969" cy="8592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19"/>
              </a:lnSpc>
            </a:pPr>
            <a:r>
              <a:rPr lang="ja-JP" altLang="en-US" sz="6000" dirty="0">
                <a:solidFill>
                  <a:srgbClr val="FFFFFF"/>
                </a:solidFill>
                <a:ea typeface="M Plus Rounded Black"/>
              </a:rPr>
              <a:t>いつか海外に行ってみてね</a:t>
            </a:r>
            <a:endParaRPr lang="en-US" sz="6000" dirty="0">
              <a:solidFill>
                <a:srgbClr val="FFFFFF"/>
              </a:solidFill>
              <a:ea typeface="M Plus Rounded Black"/>
            </a:endParaRPr>
          </a:p>
        </p:txBody>
      </p:sp>
    </p:spTree>
    <p:extLst>
      <p:ext uri="{BB962C8B-B14F-4D97-AF65-F5344CB8AC3E}">
        <p14:creationId xmlns:p14="http://schemas.microsoft.com/office/powerpoint/2010/main" val="54631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91016" y="3526199"/>
            <a:ext cx="1563624" cy="2057400"/>
          </a:xfrm>
          <a:custGeom>
            <a:avLst/>
            <a:gdLst/>
            <a:ahLst/>
            <a:cxnLst/>
            <a:rect l="l" t="t" r="r" b="b"/>
            <a:pathLst>
              <a:path w="1563624" h="2057400">
                <a:moveTo>
                  <a:pt x="0" y="0"/>
                </a:moveTo>
                <a:lnTo>
                  <a:pt x="1563624" y="0"/>
                </a:lnTo>
                <a:lnTo>
                  <a:pt x="156362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3913020" y="3143250"/>
            <a:ext cx="1203579" cy="2057400"/>
          </a:xfrm>
          <a:custGeom>
            <a:avLst/>
            <a:gdLst/>
            <a:ahLst/>
            <a:cxnLst/>
            <a:rect l="l" t="t" r="r" b="b"/>
            <a:pathLst>
              <a:path w="1203579" h="2057400">
                <a:moveTo>
                  <a:pt x="0" y="0"/>
                </a:moveTo>
                <a:lnTo>
                  <a:pt x="1203579" y="0"/>
                </a:lnTo>
                <a:lnTo>
                  <a:pt x="12035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8408480" y="3086100"/>
            <a:ext cx="1471041" cy="2057400"/>
          </a:xfrm>
          <a:custGeom>
            <a:avLst/>
            <a:gdLst/>
            <a:ahLst/>
            <a:cxnLst/>
            <a:rect l="l" t="t" r="r" b="b"/>
            <a:pathLst>
              <a:path w="1471041" h="2057400">
                <a:moveTo>
                  <a:pt x="0" y="0"/>
                </a:moveTo>
                <a:lnTo>
                  <a:pt x="1471040" y="0"/>
                </a:lnTo>
                <a:lnTo>
                  <a:pt x="1471040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351705" y="1166137"/>
            <a:ext cx="17936295" cy="1719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859"/>
              </a:lnSpc>
            </a:pPr>
            <a:r>
              <a:rPr lang="ja-JP" altLang="en-US" sz="16600" dirty="0">
                <a:solidFill>
                  <a:srgbClr val="FFC000"/>
                </a:solidFill>
                <a:ea typeface="M Plus Rounded Black"/>
              </a:rPr>
              <a:t>￥</a:t>
            </a: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には</a:t>
            </a:r>
            <a:r>
              <a:rPr lang="ja-JP" altLang="en-US" sz="4899" dirty="0">
                <a:solidFill>
                  <a:srgbClr val="FFC000"/>
                </a:solidFill>
                <a:ea typeface="M Plus Rounded Black"/>
              </a:rPr>
              <a:t>横線が</a:t>
            </a:r>
            <a:r>
              <a:rPr lang="en-US" altLang="ja-JP" sz="4899" dirty="0">
                <a:solidFill>
                  <a:srgbClr val="FFC000"/>
                </a:solidFill>
                <a:ea typeface="M Plus Rounded Black"/>
              </a:rPr>
              <a:t>2</a:t>
            </a:r>
            <a:r>
              <a:rPr lang="ja-JP" altLang="en-US" sz="4899" dirty="0">
                <a:solidFill>
                  <a:srgbClr val="FFC000"/>
                </a:solidFill>
                <a:ea typeface="M Plus Rounded Black"/>
              </a:rPr>
              <a:t>本</a:t>
            </a: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あります。</a:t>
            </a:r>
            <a:endParaRPr lang="en-US" altLang="ja-JP" sz="4899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6859"/>
              </a:lnSpc>
            </a:pP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いくつか説があるのですが、どれが</a:t>
            </a:r>
            <a:r>
              <a:rPr lang="ja-JP" altLang="en-US" sz="4899" dirty="0">
                <a:solidFill>
                  <a:srgbClr val="FFC000"/>
                </a:solidFill>
                <a:ea typeface="M Plus Rounded Black"/>
              </a:rPr>
              <a:t>もっとも有力な説</a:t>
            </a: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でしょう。</a:t>
            </a:r>
            <a:endParaRPr lang="en-US" sz="48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076528" y="6271281"/>
            <a:ext cx="5334934" cy="22435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59"/>
              </a:lnSpc>
            </a:pPr>
            <a:r>
              <a:rPr lang="en-US" altLang="ja-JP" sz="6399" dirty="0">
                <a:solidFill>
                  <a:srgbClr val="FFFFFF"/>
                </a:solidFill>
                <a:ea typeface="M Plus Rounded Black"/>
              </a:rPr>
              <a:t>2</a:t>
            </a:r>
            <a:r>
              <a:rPr lang="ja-JP" altLang="en-US" sz="6399" dirty="0">
                <a:solidFill>
                  <a:srgbClr val="FFFFFF"/>
                </a:solidFill>
                <a:ea typeface="M Plus Rounded Black"/>
              </a:rPr>
              <a:t>本（にほん）＝日本</a:t>
            </a:r>
            <a:endParaRPr lang="en-US" sz="63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20324" y="6306841"/>
            <a:ext cx="5223276" cy="33418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959"/>
              </a:lnSpc>
            </a:pPr>
            <a:r>
              <a:rPr lang="ja-JP" altLang="en-US" sz="4800" dirty="0">
                <a:solidFill>
                  <a:srgbClr val="FFFFFF"/>
                </a:solidFill>
                <a:ea typeface="M Plus Rounded Black"/>
              </a:rPr>
              <a:t>他の国のお金に</a:t>
            </a:r>
            <a:endParaRPr lang="en-US" altLang="ja-JP" sz="4800" dirty="0">
              <a:solidFill>
                <a:srgbClr val="FFFFFF"/>
              </a:solidFill>
              <a:ea typeface="M Plus Rounded Black"/>
            </a:endParaRPr>
          </a:p>
          <a:p>
            <a:pPr algn="just">
              <a:lnSpc>
                <a:spcPts val="8959"/>
              </a:lnSpc>
            </a:pPr>
            <a:r>
              <a:rPr lang="en-US" altLang="ja-JP" sz="4800" dirty="0">
                <a:solidFill>
                  <a:srgbClr val="FFFFFF"/>
                </a:solidFill>
                <a:ea typeface="M Plus Rounded Black"/>
              </a:rPr>
              <a:t>2</a:t>
            </a:r>
            <a:r>
              <a:rPr lang="ja-JP" altLang="en-US" sz="4800" dirty="0">
                <a:solidFill>
                  <a:srgbClr val="FFFFFF"/>
                </a:solidFill>
                <a:ea typeface="M Plus Rounded Black"/>
              </a:rPr>
              <a:t>本横線があった</a:t>
            </a:r>
            <a:endParaRPr lang="en-US" altLang="ja-JP" sz="4800" dirty="0">
              <a:solidFill>
                <a:srgbClr val="FFFFFF"/>
              </a:solidFill>
              <a:ea typeface="M Plus Rounded Black"/>
            </a:endParaRPr>
          </a:p>
          <a:p>
            <a:pPr algn="just">
              <a:lnSpc>
                <a:spcPts val="8959"/>
              </a:lnSpc>
            </a:pPr>
            <a:r>
              <a:rPr lang="ja-JP" altLang="en-US" sz="4800" dirty="0">
                <a:solidFill>
                  <a:srgbClr val="FFFFFF"/>
                </a:solidFill>
                <a:ea typeface="M Plus Rounded Black"/>
              </a:rPr>
              <a:t>から</a:t>
            </a:r>
            <a:endParaRPr lang="en-US" sz="4800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399866" y="6271281"/>
            <a:ext cx="5334934" cy="10894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8959"/>
              </a:lnSpc>
            </a:pPr>
            <a:endParaRPr lang="en-US" sz="63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E92813BC-79B7-5AAF-F2CD-F44DC6D95A5F}"/>
              </a:ext>
            </a:extLst>
          </p:cNvPr>
          <p:cNvSpPr/>
          <p:nvPr/>
        </p:nvSpPr>
        <p:spPr>
          <a:xfrm>
            <a:off x="0" y="5448300"/>
            <a:ext cx="5537928" cy="4622277"/>
          </a:xfrm>
          <a:custGeom>
            <a:avLst/>
            <a:gdLst>
              <a:gd name="connsiteX0" fmla="*/ 2017485 w 3585028"/>
              <a:gd name="connsiteY0" fmla="*/ 3120571 h 3338513"/>
              <a:gd name="connsiteX1" fmla="*/ 1640114 w 3585028"/>
              <a:gd name="connsiteY1" fmla="*/ 3135086 h 3338513"/>
              <a:gd name="connsiteX2" fmla="*/ 580571 w 3585028"/>
              <a:gd name="connsiteY2" fmla="*/ 2743200 h 3338513"/>
              <a:gd name="connsiteX3" fmla="*/ 391885 w 3585028"/>
              <a:gd name="connsiteY3" fmla="*/ 2525486 h 3338513"/>
              <a:gd name="connsiteX4" fmla="*/ 116114 w 3585028"/>
              <a:gd name="connsiteY4" fmla="*/ 2090057 h 3338513"/>
              <a:gd name="connsiteX5" fmla="*/ 0 w 3585028"/>
              <a:gd name="connsiteY5" fmla="*/ 1538514 h 3338513"/>
              <a:gd name="connsiteX6" fmla="*/ 72571 w 3585028"/>
              <a:gd name="connsiteY6" fmla="*/ 1117600 h 3338513"/>
              <a:gd name="connsiteX7" fmla="*/ 333828 w 3585028"/>
              <a:gd name="connsiteY7" fmla="*/ 711200 h 3338513"/>
              <a:gd name="connsiteX8" fmla="*/ 885371 w 3585028"/>
              <a:gd name="connsiteY8" fmla="*/ 246743 h 3338513"/>
              <a:gd name="connsiteX9" fmla="*/ 1378857 w 3585028"/>
              <a:gd name="connsiteY9" fmla="*/ 29028 h 3338513"/>
              <a:gd name="connsiteX10" fmla="*/ 1683657 w 3585028"/>
              <a:gd name="connsiteY10" fmla="*/ 0 h 3338513"/>
              <a:gd name="connsiteX11" fmla="*/ 2481943 w 3585028"/>
              <a:gd name="connsiteY11" fmla="*/ 101600 h 3338513"/>
              <a:gd name="connsiteX12" fmla="*/ 2888343 w 3585028"/>
              <a:gd name="connsiteY12" fmla="*/ 333828 h 3338513"/>
              <a:gd name="connsiteX13" fmla="*/ 3222171 w 3585028"/>
              <a:gd name="connsiteY13" fmla="*/ 711200 h 3338513"/>
              <a:gd name="connsiteX14" fmla="*/ 3352800 w 3585028"/>
              <a:gd name="connsiteY14" fmla="*/ 914400 h 3338513"/>
              <a:gd name="connsiteX15" fmla="*/ 3512457 w 3585028"/>
              <a:gd name="connsiteY15" fmla="*/ 1306286 h 3338513"/>
              <a:gd name="connsiteX16" fmla="*/ 3585028 w 3585028"/>
              <a:gd name="connsiteY16" fmla="*/ 1727200 h 3338513"/>
              <a:gd name="connsiteX17" fmla="*/ 3526971 w 3585028"/>
              <a:gd name="connsiteY17" fmla="*/ 2481943 h 3338513"/>
              <a:gd name="connsiteX18" fmla="*/ 3410857 w 3585028"/>
              <a:gd name="connsiteY18" fmla="*/ 2743200 h 3338513"/>
              <a:gd name="connsiteX19" fmla="*/ 3135085 w 3585028"/>
              <a:gd name="connsiteY19" fmla="*/ 2975428 h 3338513"/>
              <a:gd name="connsiteX20" fmla="*/ 3018971 w 3585028"/>
              <a:gd name="connsiteY20" fmla="*/ 3033486 h 3338513"/>
              <a:gd name="connsiteX21" fmla="*/ 2714171 w 3585028"/>
              <a:gd name="connsiteY21" fmla="*/ 3149600 h 3338513"/>
              <a:gd name="connsiteX22" fmla="*/ 2525485 w 3585028"/>
              <a:gd name="connsiteY22" fmla="*/ 3178628 h 3338513"/>
              <a:gd name="connsiteX23" fmla="*/ 2365828 w 3585028"/>
              <a:gd name="connsiteY23" fmla="*/ 3207657 h 3338513"/>
              <a:gd name="connsiteX24" fmla="*/ 2249714 w 3585028"/>
              <a:gd name="connsiteY24" fmla="*/ 3236686 h 3338513"/>
              <a:gd name="connsiteX25" fmla="*/ 2148114 w 3585028"/>
              <a:gd name="connsiteY25" fmla="*/ 3280228 h 3338513"/>
              <a:gd name="connsiteX26" fmla="*/ 2017485 w 3585028"/>
              <a:gd name="connsiteY26" fmla="*/ 3294743 h 3338513"/>
              <a:gd name="connsiteX27" fmla="*/ 1901371 w 3585028"/>
              <a:gd name="connsiteY27" fmla="*/ 3323771 h 3338513"/>
              <a:gd name="connsiteX28" fmla="*/ 1611085 w 3585028"/>
              <a:gd name="connsiteY28" fmla="*/ 3338286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85028" h="3338513">
                <a:moveTo>
                  <a:pt x="2017485" y="3120571"/>
                </a:moveTo>
                <a:cubicBezTo>
                  <a:pt x="1891695" y="3125409"/>
                  <a:pt x="1764017" y="3157325"/>
                  <a:pt x="1640114" y="3135086"/>
                </a:cubicBezTo>
                <a:cubicBezTo>
                  <a:pt x="1014048" y="3022715"/>
                  <a:pt x="1004957" y="2985706"/>
                  <a:pt x="580571" y="2743200"/>
                </a:cubicBezTo>
                <a:cubicBezTo>
                  <a:pt x="517676" y="2670629"/>
                  <a:pt x="447539" y="2603749"/>
                  <a:pt x="391885" y="2525486"/>
                </a:cubicBezTo>
                <a:cubicBezTo>
                  <a:pt x="292321" y="2385474"/>
                  <a:pt x="116114" y="2090057"/>
                  <a:pt x="116114" y="2090057"/>
                </a:cubicBezTo>
                <a:cubicBezTo>
                  <a:pt x="10547" y="1685385"/>
                  <a:pt x="44227" y="1870220"/>
                  <a:pt x="0" y="1538514"/>
                </a:cubicBezTo>
                <a:cubicBezTo>
                  <a:pt x="24190" y="1398209"/>
                  <a:pt x="32230" y="1254140"/>
                  <a:pt x="72571" y="1117600"/>
                </a:cubicBezTo>
                <a:cubicBezTo>
                  <a:pt x="108700" y="995317"/>
                  <a:pt x="251732" y="805458"/>
                  <a:pt x="333828" y="711200"/>
                </a:cubicBezTo>
                <a:cubicBezTo>
                  <a:pt x="574385" y="435005"/>
                  <a:pt x="572677" y="441120"/>
                  <a:pt x="885371" y="246743"/>
                </a:cubicBezTo>
                <a:cubicBezTo>
                  <a:pt x="1050381" y="144169"/>
                  <a:pt x="1185509" y="68689"/>
                  <a:pt x="1378857" y="29028"/>
                </a:cubicBezTo>
                <a:cubicBezTo>
                  <a:pt x="1478835" y="8520"/>
                  <a:pt x="1582057" y="9676"/>
                  <a:pt x="1683657" y="0"/>
                </a:cubicBezTo>
                <a:cubicBezTo>
                  <a:pt x="2092712" y="21529"/>
                  <a:pt x="2164799" y="-17329"/>
                  <a:pt x="2481943" y="101600"/>
                </a:cubicBezTo>
                <a:cubicBezTo>
                  <a:pt x="2627756" y="156280"/>
                  <a:pt x="2768707" y="233334"/>
                  <a:pt x="2888343" y="333828"/>
                </a:cubicBezTo>
                <a:cubicBezTo>
                  <a:pt x="3010681" y="436592"/>
                  <a:pt x="3130070" y="582259"/>
                  <a:pt x="3222171" y="711200"/>
                </a:cubicBezTo>
                <a:cubicBezTo>
                  <a:pt x="3268974" y="776723"/>
                  <a:pt x="3313695" y="844011"/>
                  <a:pt x="3352800" y="914400"/>
                </a:cubicBezTo>
                <a:cubicBezTo>
                  <a:pt x="3406719" y="1011454"/>
                  <a:pt x="3482317" y="1200796"/>
                  <a:pt x="3512457" y="1306286"/>
                </a:cubicBezTo>
                <a:cubicBezTo>
                  <a:pt x="3554167" y="1452269"/>
                  <a:pt x="3564996" y="1576959"/>
                  <a:pt x="3585028" y="1727200"/>
                </a:cubicBezTo>
                <a:cubicBezTo>
                  <a:pt x="3581693" y="1793902"/>
                  <a:pt x="3579158" y="2290591"/>
                  <a:pt x="3526971" y="2481943"/>
                </a:cubicBezTo>
                <a:cubicBezTo>
                  <a:pt x="3519033" y="2511047"/>
                  <a:pt x="3437249" y="2710210"/>
                  <a:pt x="3410857" y="2743200"/>
                </a:cubicBezTo>
                <a:cubicBezTo>
                  <a:pt x="3298826" y="2883239"/>
                  <a:pt x="3265348" y="2905954"/>
                  <a:pt x="3135085" y="2975428"/>
                </a:cubicBezTo>
                <a:cubicBezTo>
                  <a:pt x="3096903" y="2995792"/>
                  <a:pt x="3058125" y="3015060"/>
                  <a:pt x="3018971" y="3033486"/>
                </a:cubicBezTo>
                <a:cubicBezTo>
                  <a:pt x="2922709" y="3078786"/>
                  <a:pt x="2817586" y="3124781"/>
                  <a:pt x="2714171" y="3149600"/>
                </a:cubicBezTo>
                <a:cubicBezTo>
                  <a:pt x="2652293" y="3164451"/>
                  <a:pt x="2588254" y="3168166"/>
                  <a:pt x="2525485" y="3178628"/>
                </a:cubicBezTo>
                <a:cubicBezTo>
                  <a:pt x="2472129" y="3187521"/>
                  <a:pt x="2418759" y="3196513"/>
                  <a:pt x="2365828" y="3207657"/>
                </a:cubicBezTo>
                <a:cubicBezTo>
                  <a:pt x="2326788" y="3215876"/>
                  <a:pt x="2287563" y="3224070"/>
                  <a:pt x="2249714" y="3236686"/>
                </a:cubicBezTo>
                <a:cubicBezTo>
                  <a:pt x="2214759" y="3248338"/>
                  <a:pt x="2183860" y="3271292"/>
                  <a:pt x="2148114" y="3280228"/>
                </a:cubicBezTo>
                <a:cubicBezTo>
                  <a:pt x="2105611" y="3290854"/>
                  <a:pt x="2061028" y="3289905"/>
                  <a:pt x="2017485" y="3294743"/>
                </a:cubicBezTo>
                <a:cubicBezTo>
                  <a:pt x="1978780" y="3304419"/>
                  <a:pt x="1940825" y="3317853"/>
                  <a:pt x="1901371" y="3323771"/>
                </a:cubicBezTo>
                <a:cubicBezTo>
                  <a:pt x="1783175" y="3341500"/>
                  <a:pt x="1722644" y="3338286"/>
                  <a:pt x="1611085" y="3338286"/>
                </a:cubicBezTo>
              </a:path>
            </a:pathLst>
          </a:custGeom>
          <a:noFill/>
          <a:ln w="234950" cap="rnd" cmpd="sng">
            <a:gradFill>
              <a:gsLst>
                <a:gs pos="42000">
                  <a:srgbClr val="92D050"/>
                </a:gs>
                <a:gs pos="66192">
                  <a:srgbClr val="B0C6E1"/>
                </a:gs>
                <a:gs pos="73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1" name="TextBox 8">
            <a:extLst>
              <a:ext uri="{FF2B5EF4-FFF2-40B4-BE49-F238E27FC236}">
                <a16:creationId xmlns:a16="http://schemas.microsoft.com/office/drawing/2014/main" id="{6FE9CF18-6545-AA31-FB6D-833E0E3B2B37}"/>
              </a:ext>
            </a:extLst>
          </p:cNvPr>
          <p:cNvSpPr txBox="1"/>
          <p:nvPr/>
        </p:nvSpPr>
        <p:spPr>
          <a:xfrm>
            <a:off x="7123303" y="6214131"/>
            <a:ext cx="5223276" cy="21876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959"/>
              </a:lnSpc>
            </a:pPr>
            <a:r>
              <a:rPr lang="ja-JP" altLang="en-US" sz="4800" dirty="0">
                <a:solidFill>
                  <a:srgbClr val="FFFFFF"/>
                </a:solidFill>
                <a:ea typeface="M Plus Rounded Black"/>
              </a:rPr>
              <a:t>刀をイメージ</a:t>
            </a:r>
            <a:endParaRPr lang="en-US" altLang="ja-JP" sz="4800" dirty="0">
              <a:solidFill>
                <a:srgbClr val="FFFFFF"/>
              </a:solidFill>
              <a:ea typeface="M Plus Rounded Black"/>
            </a:endParaRPr>
          </a:p>
          <a:p>
            <a:pPr algn="just">
              <a:lnSpc>
                <a:spcPts val="8959"/>
              </a:lnSpc>
            </a:pPr>
            <a:r>
              <a:rPr lang="ja-JP" altLang="en-US" sz="4800" dirty="0">
                <a:solidFill>
                  <a:srgbClr val="FFFFFF"/>
                </a:solidFill>
                <a:ea typeface="M Plus Rounded Black"/>
              </a:rPr>
              <a:t>している</a:t>
            </a:r>
            <a:endParaRPr lang="en-US" altLang="ja-JP" sz="4800" dirty="0">
              <a:solidFill>
                <a:srgbClr val="FFFFFF"/>
              </a:solidFill>
              <a:ea typeface="M Plus Rounded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 animBg="1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191016" y="3526199"/>
            <a:ext cx="1563624" cy="2057400"/>
          </a:xfrm>
          <a:custGeom>
            <a:avLst/>
            <a:gdLst/>
            <a:ahLst/>
            <a:cxnLst/>
            <a:rect l="l" t="t" r="r" b="b"/>
            <a:pathLst>
              <a:path w="1563624" h="2057400">
                <a:moveTo>
                  <a:pt x="0" y="0"/>
                </a:moveTo>
                <a:lnTo>
                  <a:pt x="1563624" y="0"/>
                </a:lnTo>
                <a:lnTo>
                  <a:pt x="156362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13913020" y="3143250"/>
            <a:ext cx="1203579" cy="2057400"/>
          </a:xfrm>
          <a:custGeom>
            <a:avLst/>
            <a:gdLst/>
            <a:ahLst/>
            <a:cxnLst/>
            <a:rect l="l" t="t" r="r" b="b"/>
            <a:pathLst>
              <a:path w="1203579" h="2057400">
                <a:moveTo>
                  <a:pt x="0" y="0"/>
                </a:moveTo>
                <a:lnTo>
                  <a:pt x="1203579" y="0"/>
                </a:lnTo>
                <a:lnTo>
                  <a:pt x="12035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Freeform 4"/>
          <p:cNvSpPr/>
          <p:nvPr/>
        </p:nvSpPr>
        <p:spPr>
          <a:xfrm>
            <a:off x="8408480" y="3086100"/>
            <a:ext cx="1471041" cy="2057400"/>
          </a:xfrm>
          <a:custGeom>
            <a:avLst/>
            <a:gdLst/>
            <a:ahLst/>
            <a:cxnLst/>
            <a:rect l="l" t="t" r="r" b="b"/>
            <a:pathLst>
              <a:path w="1471041" h="2057400">
                <a:moveTo>
                  <a:pt x="0" y="0"/>
                </a:moveTo>
                <a:lnTo>
                  <a:pt x="1471040" y="0"/>
                </a:lnTo>
                <a:lnTo>
                  <a:pt x="1471040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6" name="TextBox 6"/>
          <p:cNvSpPr txBox="1"/>
          <p:nvPr/>
        </p:nvSpPr>
        <p:spPr>
          <a:xfrm>
            <a:off x="2362200" y="1139424"/>
            <a:ext cx="17936295" cy="171438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6859"/>
              </a:lnSpc>
            </a:pPr>
            <a:r>
              <a:rPr lang="ja-JP" altLang="en-US" sz="4899" dirty="0">
                <a:solidFill>
                  <a:schemeClr val="bg1"/>
                </a:solidFill>
                <a:ea typeface="M Plus Rounded Black"/>
              </a:rPr>
              <a:t>ちなみに、</a:t>
            </a:r>
            <a:r>
              <a:rPr lang="ja-JP" altLang="en-US" sz="4899" dirty="0">
                <a:solidFill>
                  <a:srgbClr val="FFC000"/>
                </a:solidFill>
                <a:ea typeface="M Plus Rounded Black"/>
              </a:rPr>
              <a:t>アメリカのドル</a:t>
            </a: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は</a:t>
            </a:r>
            <a:r>
              <a:rPr lang="en-US" sz="4899" dirty="0" err="1">
                <a:solidFill>
                  <a:srgbClr val="FFFFFF"/>
                </a:solidFill>
                <a:ea typeface="M Plus Rounded Black"/>
              </a:rPr>
              <a:t>どうして</a:t>
            </a:r>
            <a:r>
              <a:rPr lang="en-US" sz="8000" dirty="0" err="1">
                <a:solidFill>
                  <a:srgbClr val="FFC000"/>
                </a:solidFill>
                <a:ea typeface="M Plus Rounded Black"/>
              </a:rPr>
              <a:t>＄</a:t>
            </a:r>
            <a:r>
              <a:rPr lang="en-US" sz="4899" dirty="0" err="1">
                <a:solidFill>
                  <a:srgbClr val="FFFFFF"/>
                </a:solidFill>
                <a:ea typeface="M Plus Rounded Black"/>
              </a:rPr>
              <a:t>でしょう</a:t>
            </a:r>
            <a:r>
              <a:rPr lang="en-US" sz="4899" dirty="0">
                <a:solidFill>
                  <a:srgbClr val="FFFFFF"/>
                </a:solidFill>
                <a:ea typeface="M Plus Rounded Black"/>
              </a:rPr>
              <a:t>。</a:t>
            </a:r>
          </a:p>
          <a:p>
            <a:pPr>
              <a:lnSpc>
                <a:spcPts val="6859"/>
              </a:lnSpc>
            </a:pP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英語では</a:t>
            </a:r>
            <a:r>
              <a:rPr lang="en-US" altLang="ja-JP" sz="4899" dirty="0">
                <a:solidFill>
                  <a:srgbClr val="FFFFFF"/>
                </a:solidFill>
                <a:ea typeface="M Plus Rounded Black"/>
              </a:rPr>
              <a:t>dollar</a:t>
            </a:r>
            <a:r>
              <a:rPr lang="ja-JP" altLang="en-US" sz="4899" dirty="0">
                <a:solidFill>
                  <a:srgbClr val="FFFFFF"/>
                </a:solidFill>
                <a:ea typeface="M Plus Rounded Black"/>
              </a:rPr>
              <a:t>と書きます。</a:t>
            </a:r>
            <a:endParaRPr lang="en-US" sz="48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2076528" y="6271281"/>
            <a:ext cx="5334934" cy="22853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59"/>
              </a:lnSpc>
            </a:pPr>
            <a:r>
              <a:rPr lang="en-US" sz="6399" dirty="0" err="1">
                <a:solidFill>
                  <a:srgbClr val="FFFFFF"/>
                </a:solidFill>
                <a:ea typeface="M Plus Rounded Black"/>
              </a:rPr>
              <a:t>よくわかって</a:t>
            </a:r>
            <a:endParaRPr lang="en-US" sz="6399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8959"/>
              </a:lnSpc>
            </a:pPr>
            <a:r>
              <a:rPr lang="en-US" sz="6399" dirty="0" err="1">
                <a:solidFill>
                  <a:srgbClr val="FFFFFF"/>
                </a:solidFill>
                <a:ea typeface="M Plus Rounded Black"/>
              </a:rPr>
              <a:t>いない</a:t>
            </a:r>
            <a:endParaRPr lang="en-US" sz="63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20324" y="6306841"/>
            <a:ext cx="4080276" cy="22435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8959"/>
              </a:lnSpc>
            </a:pPr>
            <a:r>
              <a:rPr lang="en-US" sz="6399" dirty="0" err="1">
                <a:solidFill>
                  <a:srgbClr val="FFFFFF"/>
                </a:solidFill>
                <a:ea typeface="M Plus Rounded Black"/>
              </a:rPr>
              <a:t>昔はドルではなかった</a:t>
            </a:r>
            <a:endParaRPr lang="en-US" sz="63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6399866" y="6271281"/>
            <a:ext cx="4632204" cy="22435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59"/>
              </a:lnSpc>
            </a:pPr>
            <a:r>
              <a:rPr lang="en-US" sz="6399" dirty="0" err="1">
                <a:solidFill>
                  <a:srgbClr val="FFFFFF"/>
                </a:solidFill>
                <a:ea typeface="M Plus Rounded Black"/>
              </a:rPr>
              <a:t>銀行のマーク</a:t>
            </a:r>
            <a:r>
              <a:rPr lang="ja-JP" altLang="en-US" sz="6399" dirty="0">
                <a:solidFill>
                  <a:srgbClr val="FFFFFF"/>
                </a:solidFill>
                <a:ea typeface="M Plus Rounded Black"/>
              </a:rPr>
              <a:t>だった</a:t>
            </a:r>
            <a:endParaRPr lang="en-US" sz="63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0" name="フリーフォーム: 図形 9">
            <a:extLst>
              <a:ext uri="{FF2B5EF4-FFF2-40B4-BE49-F238E27FC236}">
                <a16:creationId xmlns:a16="http://schemas.microsoft.com/office/drawing/2014/main" id="{E92813BC-79B7-5AAF-F2CD-F44DC6D95A5F}"/>
              </a:ext>
            </a:extLst>
          </p:cNvPr>
          <p:cNvSpPr/>
          <p:nvPr/>
        </p:nvSpPr>
        <p:spPr>
          <a:xfrm>
            <a:off x="11582400" y="5372100"/>
            <a:ext cx="5537928" cy="4622277"/>
          </a:xfrm>
          <a:custGeom>
            <a:avLst/>
            <a:gdLst>
              <a:gd name="connsiteX0" fmla="*/ 2017485 w 3585028"/>
              <a:gd name="connsiteY0" fmla="*/ 3120571 h 3338513"/>
              <a:gd name="connsiteX1" fmla="*/ 1640114 w 3585028"/>
              <a:gd name="connsiteY1" fmla="*/ 3135086 h 3338513"/>
              <a:gd name="connsiteX2" fmla="*/ 580571 w 3585028"/>
              <a:gd name="connsiteY2" fmla="*/ 2743200 h 3338513"/>
              <a:gd name="connsiteX3" fmla="*/ 391885 w 3585028"/>
              <a:gd name="connsiteY3" fmla="*/ 2525486 h 3338513"/>
              <a:gd name="connsiteX4" fmla="*/ 116114 w 3585028"/>
              <a:gd name="connsiteY4" fmla="*/ 2090057 h 3338513"/>
              <a:gd name="connsiteX5" fmla="*/ 0 w 3585028"/>
              <a:gd name="connsiteY5" fmla="*/ 1538514 h 3338513"/>
              <a:gd name="connsiteX6" fmla="*/ 72571 w 3585028"/>
              <a:gd name="connsiteY6" fmla="*/ 1117600 h 3338513"/>
              <a:gd name="connsiteX7" fmla="*/ 333828 w 3585028"/>
              <a:gd name="connsiteY7" fmla="*/ 711200 h 3338513"/>
              <a:gd name="connsiteX8" fmla="*/ 885371 w 3585028"/>
              <a:gd name="connsiteY8" fmla="*/ 246743 h 3338513"/>
              <a:gd name="connsiteX9" fmla="*/ 1378857 w 3585028"/>
              <a:gd name="connsiteY9" fmla="*/ 29028 h 3338513"/>
              <a:gd name="connsiteX10" fmla="*/ 1683657 w 3585028"/>
              <a:gd name="connsiteY10" fmla="*/ 0 h 3338513"/>
              <a:gd name="connsiteX11" fmla="*/ 2481943 w 3585028"/>
              <a:gd name="connsiteY11" fmla="*/ 101600 h 3338513"/>
              <a:gd name="connsiteX12" fmla="*/ 2888343 w 3585028"/>
              <a:gd name="connsiteY12" fmla="*/ 333828 h 3338513"/>
              <a:gd name="connsiteX13" fmla="*/ 3222171 w 3585028"/>
              <a:gd name="connsiteY13" fmla="*/ 711200 h 3338513"/>
              <a:gd name="connsiteX14" fmla="*/ 3352800 w 3585028"/>
              <a:gd name="connsiteY14" fmla="*/ 914400 h 3338513"/>
              <a:gd name="connsiteX15" fmla="*/ 3512457 w 3585028"/>
              <a:gd name="connsiteY15" fmla="*/ 1306286 h 3338513"/>
              <a:gd name="connsiteX16" fmla="*/ 3585028 w 3585028"/>
              <a:gd name="connsiteY16" fmla="*/ 1727200 h 3338513"/>
              <a:gd name="connsiteX17" fmla="*/ 3526971 w 3585028"/>
              <a:gd name="connsiteY17" fmla="*/ 2481943 h 3338513"/>
              <a:gd name="connsiteX18" fmla="*/ 3410857 w 3585028"/>
              <a:gd name="connsiteY18" fmla="*/ 2743200 h 3338513"/>
              <a:gd name="connsiteX19" fmla="*/ 3135085 w 3585028"/>
              <a:gd name="connsiteY19" fmla="*/ 2975428 h 3338513"/>
              <a:gd name="connsiteX20" fmla="*/ 3018971 w 3585028"/>
              <a:gd name="connsiteY20" fmla="*/ 3033486 h 3338513"/>
              <a:gd name="connsiteX21" fmla="*/ 2714171 w 3585028"/>
              <a:gd name="connsiteY21" fmla="*/ 3149600 h 3338513"/>
              <a:gd name="connsiteX22" fmla="*/ 2525485 w 3585028"/>
              <a:gd name="connsiteY22" fmla="*/ 3178628 h 3338513"/>
              <a:gd name="connsiteX23" fmla="*/ 2365828 w 3585028"/>
              <a:gd name="connsiteY23" fmla="*/ 3207657 h 3338513"/>
              <a:gd name="connsiteX24" fmla="*/ 2249714 w 3585028"/>
              <a:gd name="connsiteY24" fmla="*/ 3236686 h 3338513"/>
              <a:gd name="connsiteX25" fmla="*/ 2148114 w 3585028"/>
              <a:gd name="connsiteY25" fmla="*/ 3280228 h 3338513"/>
              <a:gd name="connsiteX26" fmla="*/ 2017485 w 3585028"/>
              <a:gd name="connsiteY26" fmla="*/ 3294743 h 3338513"/>
              <a:gd name="connsiteX27" fmla="*/ 1901371 w 3585028"/>
              <a:gd name="connsiteY27" fmla="*/ 3323771 h 3338513"/>
              <a:gd name="connsiteX28" fmla="*/ 1611085 w 3585028"/>
              <a:gd name="connsiteY28" fmla="*/ 3338286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85028" h="3338513">
                <a:moveTo>
                  <a:pt x="2017485" y="3120571"/>
                </a:moveTo>
                <a:cubicBezTo>
                  <a:pt x="1891695" y="3125409"/>
                  <a:pt x="1764017" y="3157325"/>
                  <a:pt x="1640114" y="3135086"/>
                </a:cubicBezTo>
                <a:cubicBezTo>
                  <a:pt x="1014048" y="3022715"/>
                  <a:pt x="1004957" y="2985706"/>
                  <a:pt x="580571" y="2743200"/>
                </a:cubicBezTo>
                <a:cubicBezTo>
                  <a:pt x="517676" y="2670629"/>
                  <a:pt x="447539" y="2603749"/>
                  <a:pt x="391885" y="2525486"/>
                </a:cubicBezTo>
                <a:cubicBezTo>
                  <a:pt x="292321" y="2385474"/>
                  <a:pt x="116114" y="2090057"/>
                  <a:pt x="116114" y="2090057"/>
                </a:cubicBezTo>
                <a:cubicBezTo>
                  <a:pt x="10547" y="1685385"/>
                  <a:pt x="44227" y="1870220"/>
                  <a:pt x="0" y="1538514"/>
                </a:cubicBezTo>
                <a:cubicBezTo>
                  <a:pt x="24190" y="1398209"/>
                  <a:pt x="32230" y="1254140"/>
                  <a:pt x="72571" y="1117600"/>
                </a:cubicBezTo>
                <a:cubicBezTo>
                  <a:pt x="108700" y="995317"/>
                  <a:pt x="251732" y="805458"/>
                  <a:pt x="333828" y="711200"/>
                </a:cubicBezTo>
                <a:cubicBezTo>
                  <a:pt x="574385" y="435005"/>
                  <a:pt x="572677" y="441120"/>
                  <a:pt x="885371" y="246743"/>
                </a:cubicBezTo>
                <a:cubicBezTo>
                  <a:pt x="1050381" y="144169"/>
                  <a:pt x="1185509" y="68689"/>
                  <a:pt x="1378857" y="29028"/>
                </a:cubicBezTo>
                <a:cubicBezTo>
                  <a:pt x="1478835" y="8520"/>
                  <a:pt x="1582057" y="9676"/>
                  <a:pt x="1683657" y="0"/>
                </a:cubicBezTo>
                <a:cubicBezTo>
                  <a:pt x="2092712" y="21529"/>
                  <a:pt x="2164799" y="-17329"/>
                  <a:pt x="2481943" y="101600"/>
                </a:cubicBezTo>
                <a:cubicBezTo>
                  <a:pt x="2627756" y="156280"/>
                  <a:pt x="2768707" y="233334"/>
                  <a:pt x="2888343" y="333828"/>
                </a:cubicBezTo>
                <a:cubicBezTo>
                  <a:pt x="3010681" y="436592"/>
                  <a:pt x="3130070" y="582259"/>
                  <a:pt x="3222171" y="711200"/>
                </a:cubicBezTo>
                <a:cubicBezTo>
                  <a:pt x="3268974" y="776723"/>
                  <a:pt x="3313695" y="844011"/>
                  <a:pt x="3352800" y="914400"/>
                </a:cubicBezTo>
                <a:cubicBezTo>
                  <a:pt x="3406719" y="1011454"/>
                  <a:pt x="3482317" y="1200796"/>
                  <a:pt x="3512457" y="1306286"/>
                </a:cubicBezTo>
                <a:cubicBezTo>
                  <a:pt x="3554167" y="1452269"/>
                  <a:pt x="3564996" y="1576959"/>
                  <a:pt x="3585028" y="1727200"/>
                </a:cubicBezTo>
                <a:cubicBezTo>
                  <a:pt x="3581693" y="1793902"/>
                  <a:pt x="3579158" y="2290591"/>
                  <a:pt x="3526971" y="2481943"/>
                </a:cubicBezTo>
                <a:cubicBezTo>
                  <a:pt x="3519033" y="2511047"/>
                  <a:pt x="3437249" y="2710210"/>
                  <a:pt x="3410857" y="2743200"/>
                </a:cubicBezTo>
                <a:cubicBezTo>
                  <a:pt x="3298826" y="2883239"/>
                  <a:pt x="3265348" y="2905954"/>
                  <a:pt x="3135085" y="2975428"/>
                </a:cubicBezTo>
                <a:cubicBezTo>
                  <a:pt x="3096903" y="2995792"/>
                  <a:pt x="3058125" y="3015060"/>
                  <a:pt x="3018971" y="3033486"/>
                </a:cubicBezTo>
                <a:cubicBezTo>
                  <a:pt x="2922709" y="3078786"/>
                  <a:pt x="2817586" y="3124781"/>
                  <a:pt x="2714171" y="3149600"/>
                </a:cubicBezTo>
                <a:cubicBezTo>
                  <a:pt x="2652293" y="3164451"/>
                  <a:pt x="2588254" y="3168166"/>
                  <a:pt x="2525485" y="3178628"/>
                </a:cubicBezTo>
                <a:cubicBezTo>
                  <a:pt x="2472129" y="3187521"/>
                  <a:pt x="2418759" y="3196513"/>
                  <a:pt x="2365828" y="3207657"/>
                </a:cubicBezTo>
                <a:cubicBezTo>
                  <a:pt x="2326788" y="3215876"/>
                  <a:pt x="2287563" y="3224070"/>
                  <a:pt x="2249714" y="3236686"/>
                </a:cubicBezTo>
                <a:cubicBezTo>
                  <a:pt x="2214759" y="3248338"/>
                  <a:pt x="2183860" y="3271292"/>
                  <a:pt x="2148114" y="3280228"/>
                </a:cubicBezTo>
                <a:cubicBezTo>
                  <a:pt x="2105611" y="3290854"/>
                  <a:pt x="2061028" y="3289905"/>
                  <a:pt x="2017485" y="3294743"/>
                </a:cubicBezTo>
                <a:cubicBezTo>
                  <a:pt x="1978780" y="3304419"/>
                  <a:pt x="1940825" y="3317853"/>
                  <a:pt x="1901371" y="3323771"/>
                </a:cubicBezTo>
                <a:cubicBezTo>
                  <a:pt x="1783175" y="3341500"/>
                  <a:pt x="1722644" y="3338286"/>
                  <a:pt x="1611085" y="3338286"/>
                </a:cubicBezTo>
              </a:path>
            </a:pathLst>
          </a:custGeom>
          <a:noFill/>
          <a:ln w="234950" cap="rnd" cmpd="sng">
            <a:gradFill>
              <a:gsLst>
                <a:gs pos="42000">
                  <a:srgbClr val="92D050"/>
                </a:gs>
                <a:gs pos="66192">
                  <a:srgbClr val="B0C6E1"/>
                </a:gs>
                <a:gs pos="73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964302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76400" y="647243"/>
            <a:ext cx="19355740" cy="22853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8959"/>
              </a:lnSpc>
            </a:pPr>
            <a:r>
              <a:rPr lang="en-US" sz="6399" dirty="0" err="1">
                <a:solidFill>
                  <a:srgbClr val="FFFFFF"/>
                </a:solidFill>
                <a:ea typeface="M Plus Rounded Black"/>
              </a:rPr>
              <a:t>いろいろな説あって</a:t>
            </a:r>
            <a:r>
              <a:rPr lang="en-US" sz="6399" dirty="0">
                <a:solidFill>
                  <a:srgbClr val="FFFFFF"/>
                </a:solidFill>
                <a:ea typeface="M Plus Rounded Black"/>
              </a:rPr>
              <a:t>，</a:t>
            </a:r>
          </a:p>
          <a:p>
            <a:pPr>
              <a:lnSpc>
                <a:spcPts val="8959"/>
              </a:lnSpc>
            </a:pPr>
            <a:r>
              <a:rPr lang="en-US" sz="6399" dirty="0" err="1">
                <a:solidFill>
                  <a:srgbClr val="FFFFFF"/>
                </a:solidFill>
                <a:ea typeface="M Plus Rounded Black"/>
              </a:rPr>
              <a:t>どれが本当か分かっていません</a:t>
            </a:r>
            <a:r>
              <a:rPr lang="en-US" sz="6399" dirty="0">
                <a:solidFill>
                  <a:srgbClr val="FFFFFF"/>
                </a:solidFill>
                <a:ea typeface="M Plus Rounded Black"/>
              </a:rPr>
              <a:t>。</a:t>
            </a: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7A9D7F16-D74E-AE6F-9507-14E98C413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5600" y="266700"/>
            <a:ext cx="10193395" cy="8230313"/>
          </a:xfrm>
          <a:prstGeom prst="rect">
            <a:avLst/>
          </a:prstGeom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63483C84-F781-0D6B-57EF-81D00CACDCE2}"/>
              </a:ext>
            </a:extLst>
          </p:cNvPr>
          <p:cNvSpPr txBox="1"/>
          <p:nvPr/>
        </p:nvSpPr>
        <p:spPr>
          <a:xfrm>
            <a:off x="781176" y="3467100"/>
            <a:ext cx="17659224" cy="64017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アメリカ大陸を発見したスペインの頭文字「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S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」</a:t>
            </a:r>
            <a:endParaRPr lang="en-US" altLang="ja-JP" sz="4000" b="0" i="0" u="none" strike="noStrike" baseline="0" dirty="0">
              <a:solidFill>
                <a:srgbClr val="FFC000"/>
              </a:solidFill>
              <a:latin typeface="+mj-ea"/>
              <a:ea typeface="+mj-ea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スペインの国旗にも使われていて、スペインの象徴とされる「ヘラクレスの柱」にリボンが巻き付いたもの</a:t>
            </a:r>
            <a:endParaRPr lang="en-US" altLang="ja-JP" sz="4000" b="0" i="0" u="none" strike="noStrike" baseline="0" dirty="0">
              <a:solidFill>
                <a:srgbClr val="FFC000"/>
              </a:solidFill>
              <a:latin typeface="+mj-ea"/>
              <a:ea typeface="+mj-ea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スペインの通貨「ペソ 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(Peso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）」から来ている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1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ペソは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8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レアルだったため、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8R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から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古代ローマの通貨セステルティウス 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(sestertius) 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の通貨記号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HS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から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古代ローマの通貨で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『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中世のドル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』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と呼ばれたソリドゥス金貨から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シリングの通貨記号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S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から</a:t>
            </a: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「銀の単位」 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(unit of silver) 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の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US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から</a:t>
            </a:r>
            <a:endParaRPr lang="en-US" altLang="ja-JP" sz="4000" b="0" i="0" u="none" strike="noStrike" baseline="0" dirty="0">
              <a:solidFill>
                <a:srgbClr val="FFC000"/>
              </a:solidFill>
              <a:latin typeface="+mj-ea"/>
              <a:ea typeface="+mj-ea"/>
            </a:endParaRPr>
          </a:p>
          <a:p>
            <a:pPr marL="571500" indent="-571500" algn="l">
              <a:buFont typeface="Arial" panose="020B0604020202020204" pitchFamily="34" charset="0"/>
              <a:buChar char="•"/>
            </a:pP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アメリカ合衆国 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(United States) 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の</a:t>
            </a:r>
            <a:r>
              <a:rPr lang="en-US" altLang="ja-JP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US</a:t>
            </a:r>
            <a:r>
              <a:rPr lang="ja-JP" altLang="en-US" sz="4000" b="0" i="0" u="none" strike="noStrike" baseline="0" dirty="0">
                <a:solidFill>
                  <a:srgbClr val="FFC000"/>
                </a:solidFill>
                <a:latin typeface="+mj-ea"/>
                <a:ea typeface="+mj-ea"/>
              </a:rPr>
              <a:t>から</a:t>
            </a:r>
          </a:p>
          <a:p>
            <a:pPr algn="l"/>
            <a:endParaRPr lang="ja-JP" altLang="en-US" sz="1000" b="0" i="0" u="none" strike="noStrike" baseline="0" dirty="0">
              <a:solidFill>
                <a:srgbClr val="000000"/>
              </a:solidFill>
              <a:latin typeface="Times New Roman" panose="02020603050405020304" pitchFamily="18" charset="0"/>
              <a:ea typeface="ＭＳ 明朝" panose="02020609040205080304" pitchFamily="17" charset="-12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587624" y="3955930"/>
            <a:ext cx="1563624" cy="2057400"/>
          </a:xfrm>
          <a:custGeom>
            <a:avLst/>
            <a:gdLst/>
            <a:ahLst/>
            <a:cxnLst/>
            <a:rect l="l" t="t" r="r" b="b"/>
            <a:pathLst>
              <a:path w="1563624" h="2057400">
                <a:moveTo>
                  <a:pt x="0" y="0"/>
                </a:moveTo>
                <a:lnTo>
                  <a:pt x="1563624" y="0"/>
                </a:lnTo>
                <a:lnTo>
                  <a:pt x="1563624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3" name="Freeform 3"/>
          <p:cNvSpPr/>
          <p:nvPr/>
        </p:nvSpPr>
        <p:spPr>
          <a:xfrm>
            <a:off x="7921463" y="3712582"/>
            <a:ext cx="1471041" cy="2057400"/>
          </a:xfrm>
          <a:custGeom>
            <a:avLst/>
            <a:gdLst/>
            <a:ahLst/>
            <a:cxnLst/>
            <a:rect l="l" t="t" r="r" b="b"/>
            <a:pathLst>
              <a:path w="1471041" h="2057400">
                <a:moveTo>
                  <a:pt x="0" y="0"/>
                </a:moveTo>
                <a:lnTo>
                  <a:pt x="1471041" y="0"/>
                </a:lnTo>
                <a:lnTo>
                  <a:pt x="1471041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4" name="TextBox 4"/>
          <p:cNvSpPr txBox="1"/>
          <p:nvPr/>
        </p:nvSpPr>
        <p:spPr>
          <a:xfrm>
            <a:off x="4165996" y="1053676"/>
            <a:ext cx="10540603" cy="8349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6859"/>
              </a:lnSpc>
            </a:pPr>
            <a:r>
              <a:rPr lang="en-US" sz="4899" dirty="0" err="1">
                <a:solidFill>
                  <a:srgbClr val="FFFFFF"/>
                </a:solidFill>
                <a:ea typeface="M Plus Rounded Black"/>
              </a:rPr>
              <a:t>日本円はどこで使えるでしょうか</a:t>
            </a:r>
            <a:r>
              <a:rPr lang="en-US" sz="4899" dirty="0">
                <a:solidFill>
                  <a:srgbClr val="FFFFFF"/>
                </a:solidFill>
                <a:ea typeface="M Plus Rounded Black"/>
              </a:rPr>
              <a:t>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387201" y="6271281"/>
            <a:ext cx="5528093" cy="18200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279"/>
              </a:lnSpc>
            </a:pPr>
            <a:r>
              <a:rPr lang="en-US" sz="5400" dirty="0" err="1">
                <a:solidFill>
                  <a:srgbClr val="FFFFFF"/>
                </a:solidFill>
                <a:ea typeface="M Plus Rounded Black"/>
              </a:rPr>
              <a:t>日本</a:t>
            </a:r>
            <a:r>
              <a:rPr lang="ja-JP" altLang="en-US" sz="5400" dirty="0">
                <a:solidFill>
                  <a:srgbClr val="FFFFFF"/>
                </a:solidFill>
                <a:ea typeface="M Plus Rounded Black"/>
              </a:rPr>
              <a:t>国内</a:t>
            </a:r>
            <a:r>
              <a:rPr lang="en-US" sz="5400" dirty="0" err="1">
                <a:solidFill>
                  <a:srgbClr val="FFFFFF"/>
                </a:solidFill>
                <a:ea typeface="M Plus Rounded Black"/>
              </a:rPr>
              <a:t>だけ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  <a:p>
            <a:pPr algn="just">
              <a:lnSpc>
                <a:spcPts val="7279"/>
              </a:lnSpc>
            </a:pPr>
            <a:r>
              <a:rPr lang="ja-JP" altLang="en-US" sz="5400" dirty="0">
                <a:solidFill>
                  <a:srgbClr val="FFFFFF"/>
                </a:solidFill>
                <a:ea typeface="M Plus Rounded Black"/>
              </a:rPr>
              <a:t>で使える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6819260" y="6258746"/>
            <a:ext cx="5146487" cy="184512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7384"/>
              </a:lnSpc>
            </a:pPr>
            <a:r>
              <a:rPr lang="en-US" sz="5400" dirty="0" err="1">
                <a:solidFill>
                  <a:srgbClr val="FFFFFF"/>
                </a:solidFill>
                <a:ea typeface="M Plus Rounded Black"/>
              </a:rPr>
              <a:t>世界中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7384"/>
              </a:lnSpc>
            </a:pPr>
            <a:r>
              <a:rPr lang="en-US" sz="5400" dirty="0" err="1">
                <a:solidFill>
                  <a:srgbClr val="FFFFFF"/>
                </a:solidFill>
                <a:ea typeface="M Plus Rounded Black"/>
              </a:rPr>
              <a:t>どこでも</a:t>
            </a:r>
            <a:r>
              <a:rPr lang="ja-JP" altLang="en-US" sz="5400" dirty="0">
                <a:solidFill>
                  <a:srgbClr val="FFFFFF"/>
                </a:solidFill>
                <a:ea typeface="M Plus Rounded Black"/>
              </a:rPr>
              <a:t>使える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7" name="フリーフォーム: 図形 6">
            <a:extLst>
              <a:ext uri="{FF2B5EF4-FFF2-40B4-BE49-F238E27FC236}">
                <a16:creationId xmlns:a16="http://schemas.microsoft.com/office/drawing/2014/main" id="{399D1DFD-CA7E-52D7-3EC6-35A6BE8B6FD3}"/>
              </a:ext>
            </a:extLst>
          </p:cNvPr>
          <p:cNvSpPr/>
          <p:nvPr/>
        </p:nvSpPr>
        <p:spPr>
          <a:xfrm>
            <a:off x="917436" y="3891675"/>
            <a:ext cx="4797563" cy="5061825"/>
          </a:xfrm>
          <a:custGeom>
            <a:avLst/>
            <a:gdLst>
              <a:gd name="connsiteX0" fmla="*/ 2017485 w 3585028"/>
              <a:gd name="connsiteY0" fmla="*/ 3120571 h 3338513"/>
              <a:gd name="connsiteX1" fmla="*/ 1640114 w 3585028"/>
              <a:gd name="connsiteY1" fmla="*/ 3135086 h 3338513"/>
              <a:gd name="connsiteX2" fmla="*/ 580571 w 3585028"/>
              <a:gd name="connsiteY2" fmla="*/ 2743200 h 3338513"/>
              <a:gd name="connsiteX3" fmla="*/ 391885 w 3585028"/>
              <a:gd name="connsiteY3" fmla="*/ 2525486 h 3338513"/>
              <a:gd name="connsiteX4" fmla="*/ 116114 w 3585028"/>
              <a:gd name="connsiteY4" fmla="*/ 2090057 h 3338513"/>
              <a:gd name="connsiteX5" fmla="*/ 0 w 3585028"/>
              <a:gd name="connsiteY5" fmla="*/ 1538514 h 3338513"/>
              <a:gd name="connsiteX6" fmla="*/ 72571 w 3585028"/>
              <a:gd name="connsiteY6" fmla="*/ 1117600 h 3338513"/>
              <a:gd name="connsiteX7" fmla="*/ 333828 w 3585028"/>
              <a:gd name="connsiteY7" fmla="*/ 711200 h 3338513"/>
              <a:gd name="connsiteX8" fmla="*/ 885371 w 3585028"/>
              <a:gd name="connsiteY8" fmla="*/ 246743 h 3338513"/>
              <a:gd name="connsiteX9" fmla="*/ 1378857 w 3585028"/>
              <a:gd name="connsiteY9" fmla="*/ 29028 h 3338513"/>
              <a:gd name="connsiteX10" fmla="*/ 1683657 w 3585028"/>
              <a:gd name="connsiteY10" fmla="*/ 0 h 3338513"/>
              <a:gd name="connsiteX11" fmla="*/ 2481943 w 3585028"/>
              <a:gd name="connsiteY11" fmla="*/ 101600 h 3338513"/>
              <a:gd name="connsiteX12" fmla="*/ 2888343 w 3585028"/>
              <a:gd name="connsiteY12" fmla="*/ 333828 h 3338513"/>
              <a:gd name="connsiteX13" fmla="*/ 3222171 w 3585028"/>
              <a:gd name="connsiteY13" fmla="*/ 711200 h 3338513"/>
              <a:gd name="connsiteX14" fmla="*/ 3352800 w 3585028"/>
              <a:gd name="connsiteY14" fmla="*/ 914400 h 3338513"/>
              <a:gd name="connsiteX15" fmla="*/ 3512457 w 3585028"/>
              <a:gd name="connsiteY15" fmla="*/ 1306286 h 3338513"/>
              <a:gd name="connsiteX16" fmla="*/ 3585028 w 3585028"/>
              <a:gd name="connsiteY16" fmla="*/ 1727200 h 3338513"/>
              <a:gd name="connsiteX17" fmla="*/ 3526971 w 3585028"/>
              <a:gd name="connsiteY17" fmla="*/ 2481943 h 3338513"/>
              <a:gd name="connsiteX18" fmla="*/ 3410857 w 3585028"/>
              <a:gd name="connsiteY18" fmla="*/ 2743200 h 3338513"/>
              <a:gd name="connsiteX19" fmla="*/ 3135085 w 3585028"/>
              <a:gd name="connsiteY19" fmla="*/ 2975428 h 3338513"/>
              <a:gd name="connsiteX20" fmla="*/ 3018971 w 3585028"/>
              <a:gd name="connsiteY20" fmla="*/ 3033486 h 3338513"/>
              <a:gd name="connsiteX21" fmla="*/ 2714171 w 3585028"/>
              <a:gd name="connsiteY21" fmla="*/ 3149600 h 3338513"/>
              <a:gd name="connsiteX22" fmla="*/ 2525485 w 3585028"/>
              <a:gd name="connsiteY22" fmla="*/ 3178628 h 3338513"/>
              <a:gd name="connsiteX23" fmla="*/ 2365828 w 3585028"/>
              <a:gd name="connsiteY23" fmla="*/ 3207657 h 3338513"/>
              <a:gd name="connsiteX24" fmla="*/ 2249714 w 3585028"/>
              <a:gd name="connsiteY24" fmla="*/ 3236686 h 3338513"/>
              <a:gd name="connsiteX25" fmla="*/ 2148114 w 3585028"/>
              <a:gd name="connsiteY25" fmla="*/ 3280228 h 3338513"/>
              <a:gd name="connsiteX26" fmla="*/ 2017485 w 3585028"/>
              <a:gd name="connsiteY26" fmla="*/ 3294743 h 3338513"/>
              <a:gd name="connsiteX27" fmla="*/ 1901371 w 3585028"/>
              <a:gd name="connsiteY27" fmla="*/ 3323771 h 3338513"/>
              <a:gd name="connsiteX28" fmla="*/ 1611085 w 3585028"/>
              <a:gd name="connsiteY28" fmla="*/ 3338286 h 333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585028" h="3338513">
                <a:moveTo>
                  <a:pt x="2017485" y="3120571"/>
                </a:moveTo>
                <a:cubicBezTo>
                  <a:pt x="1891695" y="3125409"/>
                  <a:pt x="1764017" y="3157325"/>
                  <a:pt x="1640114" y="3135086"/>
                </a:cubicBezTo>
                <a:cubicBezTo>
                  <a:pt x="1014048" y="3022715"/>
                  <a:pt x="1004957" y="2985706"/>
                  <a:pt x="580571" y="2743200"/>
                </a:cubicBezTo>
                <a:cubicBezTo>
                  <a:pt x="517676" y="2670629"/>
                  <a:pt x="447539" y="2603749"/>
                  <a:pt x="391885" y="2525486"/>
                </a:cubicBezTo>
                <a:cubicBezTo>
                  <a:pt x="292321" y="2385474"/>
                  <a:pt x="116114" y="2090057"/>
                  <a:pt x="116114" y="2090057"/>
                </a:cubicBezTo>
                <a:cubicBezTo>
                  <a:pt x="10547" y="1685385"/>
                  <a:pt x="44227" y="1870220"/>
                  <a:pt x="0" y="1538514"/>
                </a:cubicBezTo>
                <a:cubicBezTo>
                  <a:pt x="24190" y="1398209"/>
                  <a:pt x="32230" y="1254140"/>
                  <a:pt x="72571" y="1117600"/>
                </a:cubicBezTo>
                <a:cubicBezTo>
                  <a:pt x="108700" y="995317"/>
                  <a:pt x="251732" y="805458"/>
                  <a:pt x="333828" y="711200"/>
                </a:cubicBezTo>
                <a:cubicBezTo>
                  <a:pt x="574385" y="435005"/>
                  <a:pt x="572677" y="441120"/>
                  <a:pt x="885371" y="246743"/>
                </a:cubicBezTo>
                <a:cubicBezTo>
                  <a:pt x="1050381" y="144169"/>
                  <a:pt x="1185509" y="68689"/>
                  <a:pt x="1378857" y="29028"/>
                </a:cubicBezTo>
                <a:cubicBezTo>
                  <a:pt x="1478835" y="8520"/>
                  <a:pt x="1582057" y="9676"/>
                  <a:pt x="1683657" y="0"/>
                </a:cubicBezTo>
                <a:cubicBezTo>
                  <a:pt x="2092712" y="21529"/>
                  <a:pt x="2164799" y="-17329"/>
                  <a:pt x="2481943" y="101600"/>
                </a:cubicBezTo>
                <a:cubicBezTo>
                  <a:pt x="2627756" y="156280"/>
                  <a:pt x="2768707" y="233334"/>
                  <a:pt x="2888343" y="333828"/>
                </a:cubicBezTo>
                <a:cubicBezTo>
                  <a:pt x="3010681" y="436592"/>
                  <a:pt x="3130070" y="582259"/>
                  <a:pt x="3222171" y="711200"/>
                </a:cubicBezTo>
                <a:cubicBezTo>
                  <a:pt x="3268974" y="776723"/>
                  <a:pt x="3313695" y="844011"/>
                  <a:pt x="3352800" y="914400"/>
                </a:cubicBezTo>
                <a:cubicBezTo>
                  <a:pt x="3406719" y="1011454"/>
                  <a:pt x="3482317" y="1200796"/>
                  <a:pt x="3512457" y="1306286"/>
                </a:cubicBezTo>
                <a:cubicBezTo>
                  <a:pt x="3554167" y="1452269"/>
                  <a:pt x="3564996" y="1576959"/>
                  <a:pt x="3585028" y="1727200"/>
                </a:cubicBezTo>
                <a:cubicBezTo>
                  <a:pt x="3581693" y="1793902"/>
                  <a:pt x="3579158" y="2290591"/>
                  <a:pt x="3526971" y="2481943"/>
                </a:cubicBezTo>
                <a:cubicBezTo>
                  <a:pt x="3519033" y="2511047"/>
                  <a:pt x="3437249" y="2710210"/>
                  <a:pt x="3410857" y="2743200"/>
                </a:cubicBezTo>
                <a:cubicBezTo>
                  <a:pt x="3298826" y="2883239"/>
                  <a:pt x="3265348" y="2905954"/>
                  <a:pt x="3135085" y="2975428"/>
                </a:cubicBezTo>
                <a:cubicBezTo>
                  <a:pt x="3096903" y="2995792"/>
                  <a:pt x="3058125" y="3015060"/>
                  <a:pt x="3018971" y="3033486"/>
                </a:cubicBezTo>
                <a:cubicBezTo>
                  <a:pt x="2922709" y="3078786"/>
                  <a:pt x="2817586" y="3124781"/>
                  <a:pt x="2714171" y="3149600"/>
                </a:cubicBezTo>
                <a:cubicBezTo>
                  <a:pt x="2652293" y="3164451"/>
                  <a:pt x="2588254" y="3168166"/>
                  <a:pt x="2525485" y="3178628"/>
                </a:cubicBezTo>
                <a:cubicBezTo>
                  <a:pt x="2472129" y="3187521"/>
                  <a:pt x="2418759" y="3196513"/>
                  <a:pt x="2365828" y="3207657"/>
                </a:cubicBezTo>
                <a:cubicBezTo>
                  <a:pt x="2326788" y="3215876"/>
                  <a:pt x="2287563" y="3224070"/>
                  <a:pt x="2249714" y="3236686"/>
                </a:cubicBezTo>
                <a:cubicBezTo>
                  <a:pt x="2214759" y="3248338"/>
                  <a:pt x="2183860" y="3271292"/>
                  <a:pt x="2148114" y="3280228"/>
                </a:cubicBezTo>
                <a:cubicBezTo>
                  <a:pt x="2105611" y="3290854"/>
                  <a:pt x="2061028" y="3289905"/>
                  <a:pt x="2017485" y="3294743"/>
                </a:cubicBezTo>
                <a:cubicBezTo>
                  <a:pt x="1978780" y="3304419"/>
                  <a:pt x="1940825" y="3317853"/>
                  <a:pt x="1901371" y="3323771"/>
                </a:cubicBezTo>
                <a:cubicBezTo>
                  <a:pt x="1783175" y="3341500"/>
                  <a:pt x="1722644" y="3338286"/>
                  <a:pt x="1611085" y="3338286"/>
                </a:cubicBezTo>
              </a:path>
            </a:pathLst>
          </a:custGeom>
          <a:noFill/>
          <a:ln w="234950" cap="rnd" cmpd="sng">
            <a:gradFill>
              <a:gsLst>
                <a:gs pos="42000">
                  <a:srgbClr val="92D050"/>
                </a:gs>
                <a:gs pos="66192">
                  <a:srgbClr val="B0C6E1"/>
                </a:gs>
                <a:gs pos="73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headEnd type="none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3576118 w 6354687"/>
                      <a:gd name="connsiteY0" fmla="*/ 4545082 h 4862513"/>
                      <a:gd name="connsiteX1" fmla="*/ 2907204 w 6354687"/>
                      <a:gd name="connsiteY1" fmla="*/ 4566223 h 4862513"/>
                      <a:gd name="connsiteX2" fmla="*/ 1029098 w 6354687"/>
                      <a:gd name="connsiteY2" fmla="*/ 3995445 h 4862513"/>
                      <a:gd name="connsiteX3" fmla="*/ 694640 w 6354687"/>
                      <a:gd name="connsiteY3" fmla="*/ 3678346 h 4862513"/>
                      <a:gd name="connsiteX4" fmla="*/ 205819 w 6354687"/>
                      <a:gd name="connsiteY4" fmla="*/ 3044148 h 4862513"/>
                      <a:gd name="connsiteX5" fmla="*/ 0 w 6354687"/>
                      <a:gd name="connsiteY5" fmla="*/ 2240831 h 4862513"/>
                      <a:gd name="connsiteX6" fmla="*/ 128636 w 6354687"/>
                      <a:gd name="connsiteY6" fmla="*/ 1627773 h 4862513"/>
                      <a:gd name="connsiteX7" fmla="*/ 591731 w 6354687"/>
                      <a:gd name="connsiteY7" fmla="*/ 1035856 h 4862513"/>
                      <a:gd name="connsiteX8" fmla="*/ 1569375 w 6354687"/>
                      <a:gd name="connsiteY8" fmla="*/ 359378 h 4862513"/>
                      <a:gd name="connsiteX9" fmla="*/ 2444110 w 6354687"/>
                      <a:gd name="connsiteY9" fmla="*/ 42279 h 4862513"/>
                      <a:gd name="connsiteX10" fmla="*/ 2984387 w 6354687"/>
                      <a:gd name="connsiteY10" fmla="*/ 0 h 4862513"/>
                      <a:gd name="connsiteX11" fmla="*/ 4399399 w 6354687"/>
                      <a:gd name="connsiteY11" fmla="*/ 147979 h 4862513"/>
                      <a:gd name="connsiteX12" fmla="*/ 5119769 w 6354687"/>
                      <a:gd name="connsiteY12" fmla="*/ 486217 h 4862513"/>
                      <a:gd name="connsiteX13" fmla="*/ 5711500 w 6354687"/>
                      <a:gd name="connsiteY13" fmla="*/ 1035856 h 4862513"/>
                      <a:gd name="connsiteX14" fmla="*/ 5943048 w 6354687"/>
                      <a:gd name="connsiteY14" fmla="*/ 1331815 h 4862513"/>
                      <a:gd name="connsiteX15" fmla="*/ 6226050 w 6354687"/>
                      <a:gd name="connsiteY15" fmla="*/ 1902593 h 4862513"/>
                      <a:gd name="connsiteX16" fmla="*/ 6354687 w 6354687"/>
                      <a:gd name="connsiteY16" fmla="*/ 2515650 h 4862513"/>
                      <a:gd name="connsiteX17" fmla="*/ 6251777 w 6354687"/>
                      <a:gd name="connsiteY17" fmla="*/ 3614926 h 4862513"/>
                      <a:gd name="connsiteX18" fmla="*/ 6045957 w 6354687"/>
                      <a:gd name="connsiteY18" fmla="*/ 3995445 h 4862513"/>
                      <a:gd name="connsiteX19" fmla="*/ 5557134 w 6354687"/>
                      <a:gd name="connsiteY19" fmla="*/ 4333683 h 4862513"/>
                      <a:gd name="connsiteX20" fmla="*/ 5351315 w 6354687"/>
                      <a:gd name="connsiteY20" fmla="*/ 4418244 h 4862513"/>
                      <a:gd name="connsiteX21" fmla="*/ 4811038 w 6354687"/>
                      <a:gd name="connsiteY21" fmla="*/ 4587362 h 4862513"/>
                      <a:gd name="connsiteX22" fmla="*/ 4476580 w 6354687"/>
                      <a:gd name="connsiteY22" fmla="*/ 4629641 h 4862513"/>
                      <a:gd name="connsiteX23" fmla="*/ 4193578 w 6354687"/>
                      <a:gd name="connsiteY23" fmla="*/ 4671922 h 4862513"/>
                      <a:gd name="connsiteX24" fmla="*/ 3987759 w 6354687"/>
                      <a:gd name="connsiteY24" fmla="*/ 4714202 h 4862513"/>
                      <a:gd name="connsiteX25" fmla="*/ 3807666 w 6354687"/>
                      <a:gd name="connsiteY25" fmla="*/ 4777621 h 4862513"/>
                      <a:gd name="connsiteX26" fmla="*/ 3576118 w 6354687"/>
                      <a:gd name="connsiteY26" fmla="*/ 4798762 h 4862513"/>
                      <a:gd name="connsiteX27" fmla="*/ 3370299 w 6354687"/>
                      <a:gd name="connsiteY27" fmla="*/ 4841041 h 4862513"/>
                      <a:gd name="connsiteX28" fmla="*/ 2855749 w 6354687"/>
                      <a:gd name="connsiteY28" fmla="*/ 4862182 h 48625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6354687" h="4862513" extrusionOk="0">
                        <a:moveTo>
                          <a:pt x="3576118" y="4545082"/>
                        </a:moveTo>
                        <a:cubicBezTo>
                          <a:pt x="3323860" y="4534063"/>
                          <a:pt x="3091965" y="4611699"/>
                          <a:pt x="2907204" y="4566223"/>
                        </a:cubicBezTo>
                        <a:cubicBezTo>
                          <a:pt x="1806654" y="4404491"/>
                          <a:pt x="1770524" y="4348996"/>
                          <a:pt x="1029098" y="3995445"/>
                        </a:cubicBezTo>
                        <a:cubicBezTo>
                          <a:pt x="915666" y="3891648"/>
                          <a:pt x="788940" y="3816379"/>
                          <a:pt x="694640" y="3678346"/>
                        </a:cubicBezTo>
                        <a:cubicBezTo>
                          <a:pt x="518157" y="3474420"/>
                          <a:pt x="205820" y="3044148"/>
                          <a:pt x="205819" y="3044148"/>
                        </a:cubicBezTo>
                        <a:cubicBezTo>
                          <a:pt x="26230" y="2455641"/>
                          <a:pt x="82161" y="2716206"/>
                          <a:pt x="0" y="2240831"/>
                        </a:cubicBezTo>
                        <a:cubicBezTo>
                          <a:pt x="35622" y="2035367"/>
                          <a:pt x="42830" y="1840105"/>
                          <a:pt x="128636" y="1627773"/>
                        </a:cubicBezTo>
                        <a:cubicBezTo>
                          <a:pt x="192338" y="1446439"/>
                          <a:pt x="442607" y="1178149"/>
                          <a:pt x="591731" y="1035856"/>
                        </a:cubicBezTo>
                        <a:cubicBezTo>
                          <a:pt x="1019123" y="634134"/>
                          <a:pt x="1016781" y="642890"/>
                          <a:pt x="1569375" y="359378"/>
                        </a:cubicBezTo>
                        <a:cubicBezTo>
                          <a:pt x="1834194" y="205504"/>
                          <a:pt x="2136762" y="128973"/>
                          <a:pt x="2444110" y="42279"/>
                        </a:cubicBezTo>
                        <a:cubicBezTo>
                          <a:pt x="2641287" y="42121"/>
                          <a:pt x="2804851" y="19852"/>
                          <a:pt x="2984387" y="0"/>
                        </a:cubicBezTo>
                        <a:cubicBezTo>
                          <a:pt x="3718365" y="45068"/>
                          <a:pt x="3851541" y="-7725"/>
                          <a:pt x="4399399" y="147979"/>
                        </a:cubicBezTo>
                        <a:cubicBezTo>
                          <a:pt x="4663850" y="222377"/>
                          <a:pt x="4912300" y="318241"/>
                          <a:pt x="5119769" y="486217"/>
                        </a:cubicBezTo>
                        <a:cubicBezTo>
                          <a:pt x="5292711" y="643102"/>
                          <a:pt x="5532760" y="837370"/>
                          <a:pt x="5711500" y="1035856"/>
                        </a:cubicBezTo>
                        <a:cubicBezTo>
                          <a:pt x="5783106" y="1130483"/>
                          <a:pt x="5865276" y="1212056"/>
                          <a:pt x="5943048" y="1331815"/>
                        </a:cubicBezTo>
                        <a:cubicBezTo>
                          <a:pt x="6040692" y="1445185"/>
                          <a:pt x="6147035" y="1763890"/>
                          <a:pt x="6226050" y="1902593"/>
                        </a:cubicBezTo>
                        <a:cubicBezTo>
                          <a:pt x="6290981" y="2131312"/>
                          <a:pt x="6322251" y="2299109"/>
                          <a:pt x="6354687" y="2515650"/>
                        </a:cubicBezTo>
                        <a:cubicBezTo>
                          <a:pt x="6348350" y="2622911"/>
                          <a:pt x="6381040" y="3314420"/>
                          <a:pt x="6251777" y="3614926"/>
                        </a:cubicBezTo>
                        <a:cubicBezTo>
                          <a:pt x="6233622" y="3663799"/>
                          <a:pt x="6080688" y="3948038"/>
                          <a:pt x="6045957" y="3995445"/>
                        </a:cubicBezTo>
                        <a:cubicBezTo>
                          <a:pt x="5852924" y="4210395"/>
                          <a:pt x="5785527" y="4233816"/>
                          <a:pt x="5557134" y="4333683"/>
                        </a:cubicBezTo>
                        <a:cubicBezTo>
                          <a:pt x="5489834" y="4361169"/>
                          <a:pt x="5419251" y="4391323"/>
                          <a:pt x="5351315" y="4418244"/>
                        </a:cubicBezTo>
                        <a:cubicBezTo>
                          <a:pt x="5200430" y="4501222"/>
                          <a:pt x="4985297" y="4578542"/>
                          <a:pt x="4811038" y="4587362"/>
                        </a:cubicBezTo>
                        <a:cubicBezTo>
                          <a:pt x="4691934" y="4627906"/>
                          <a:pt x="4576067" y="4598781"/>
                          <a:pt x="4476580" y="4629641"/>
                        </a:cubicBezTo>
                        <a:cubicBezTo>
                          <a:pt x="4388429" y="4644607"/>
                          <a:pt x="4287160" y="4650679"/>
                          <a:pt x="4193578" y="4671922"/>
                        </a:cubicBezTo>
                        <a:cubicBezTo>
                          <a:pt x="4132885" y="4689253"/>
                          <a:pt x="4046690" y="4697617"/>
                          <a:pt x="3987759" y="4714202"/>
                        </a:cubicBezTo>
                        <a:cubicBezTo>
                          <a:pt x="3922174" y="4742475"/>
                          <a:pt x="3869501" y="4759797"/>
                          <a:pt x="3807666" y="4777621"/>
                        </a:cubicBezTo>
                        <a:cubicBezTo>
                          <a:pt x="3740192" y="4787190"/>
                          <a:pt x="3654689" y="4789305"/>
                          <a:pt x="3576118" y="4798762"/>
                        </a:cubicBezTo>
                        <a:cubicBezTo>
                          <a:pt x="3500623" y="4810215"/>
                          <a:pt x="3444320" y="4828403"/>
                          <a:pt x="3370299" y="4841041"/>
                        </a:cubicBezTo>
                        <a:cubicBezTo>
                          <a:pt x="3148869" y="4873547"/>
                          <a:pt x="3059930" y="4879620"/>
                          <a:pt x="2855749" y="4862182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scene3d>
            <a:camera prst="orthographicFront"/>
            <a:lightRig rig="threePt" dir="t"/>
          </a:scene3d>
          <a:sp3d extrusionH="76200">
            <a:extrusionClr>
              <a:srgbClr val="FFFF00"/>
            </a:extrusionClr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Freeform 3">
            <a:extLst>
              <a:ext uri="{FF2B5EF4-FFF2-40B4-BE49-F238E27FC236}">
                <a16:creationId xmlns:a16="http://schemas.microsoft.com/office/drawing/2014/main" id="{770E18DC-5501-25DF-91E2-0C925263A127}"/>
              </a:ext>
            </a:extLst>
          </p:cNvPr>
          <p:cNvSpPr/>
          <p:nvPr/>
        </p:nvSpPr>
        <p:spPr>
          <a:xfrm>
            <a:off x="13639800" y="3712582"/>
            <a:ext cx="1203579" cy="2057400"/>
          </a:xfrm>
          <a:custGeom>
            <a:avLst/>
            <a:gdLst/>
            <a:ahLst/>
            <a:cxnLst/>
            <a:rect l="l" t="t" r="r" b="b"/>
            <a:pathLst>
              <a:path w="1203579" h="2057400">
                <a:moveTo>
                  <a:pt x="0" y="0"/>
                </a:moveTo>
                <a:lnTo>
                  <a:pt x="1203579" y="0"/>
                </a:lnTo>
                <a:lnTo>
                  <a:pt x="120357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7963D64-3250-2E72-E54E-61E55A42E0B2}"/>
              </a:ext>
            </a:extLst>
          </p:cNvPr>
          <p:cNvSpPr txBox="1"/>
          <p:nvPr/>
        </p:nvSpPr>
        <p:spPr>
          <a:xfrm>
            <a:off x="12725400" y="6087481"/>
            <a:ext cx="5146487" cy="218765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8959"/>
              </a:lnSpc>
            </a:pPr>
            <a:r>
              <a:rPr lang="en-US" sz="5400" dirty="0" err="1">
                <a:solidFill>
                  <a:srgbClr val="FFFFFF"/>
                </a:solidFill>
                <a:ea typeface="M Plus Rounded Black"/>
              </a:rPr>
              <a:t>よくわかって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  <a:p>
            <a:pPr>
              <a:lnSpc>
                <a:spcPts val="8959"/>
              </a:lnSpc>
            </a:pPr>
            <a:r>
              <a:rPr lang="en-US" sz="5400" dirty="0" err="1">
                <a:solidFill>
                  <a:srgbClr val="FFFFFF"/>
                </a:solidFill>
                <a:ea typeface="M Plus Rounded Black"/>
              </a:rPr>
              <a:t>いない</a:t>
            </a:r>
            <a:endParaRPr lang="en-US" sz="5400" dirty="0">
              <a:solidFill>
                <a:srgbClr val="FFFFFF"/>
              </a:solidFill>
              <a:ea typeface="M Plus Rounded Black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505200" y="3771900"/>
            <a:ext cx="12655776" cy="20213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8148"/>
              </a:lnSpc>
            </a:pPr>
            <a:r>
              <a:rPr lang="ja-JP" altLang="en-US" sz="5820" dirty="0">
                <a:solidFill>
                  <a:srgbClr val="FFFFFF"/>
                </a:solidFill>
                <a:ea typeface="M Plus Rounded Black"/>
              </a:rPr>
              <a:t>だから、外国へ行くときは、その国のお金にかえなければいけません。</a:t>
            </a:r>
            <a:endParaRPr lang="en-US" sz="5820" dirty="0">
              <a:solidFill>
                <a:srgbClr val="FFFFFF"/>
              </a:solidFill>
              <a:ea typeface="M Plus Rounded Black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B34C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590425" y="293433"/>
            <a:ext cx="4611611" cy="2928373"/>
          </a:xfrm>
          <a:custGeom>
            <a:avLst/>
            <a:gdLst/>
            <a:ahLst/>
            <a:cxnLst/>
            <a:rect l="l" t="t" r="r" b="b"/>
            <a:pathLst>
              <a:path w="4611611" h="2928373">
                <a:moveTo>
                  <a:pt x="0" y="0"/>
                </a:moveTo>
                <a:lnTo>
                  <a:pt x="4611611" y="0"/>
                </a:lnTo>
                <a:lnTo>
                  <a:pt x="4611611" y="2928373"/>
                </a:lnTo>
                <a:lnTo>
                  <a:pt x="0" y="2928373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ja-JP" altLang="en-US" dirty="0"/>
          </a:p>
        </p:txBody>
      </p:sp>
      <p:sp>
        <p:nvSpPr>
          <p:cNvPr id="4" name="Freeform 4"/>
          <p:cNvSpPr/>
          <p:nvPr/>
        </p:nvSpPr>
        <p:spPr>
          <a:xfrm>
            <a:off x="590425" y="3810536"/>
            <a:ext cx="4539295" cy="2502286"/>
          </a:xfrm>
          <a:custGeom>
            <a:avLst/>
            <a:gdLst/>
            <a:ahLst/>
            <a:cxnLst/>
            <a:rect l="l" t="t" r="r" b="b"/>
            <a:pathLst>
              <a:path w="4539295" h="2502286">
                <a:moveTo>
                  <a:pt x="0" y="0"/>
                </a:moveTo>
                <a:lnTo>
                  <a:pt x="4539295" y="0"/>
                </a:lnTo>
                <a:lnTo>
                  <a:pt x="4539295" y="2502286"/>
                </a:lnTo>
                <a:lnTo>
                  <a:pt x="0" y="250228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5" name="Freeform 5"/>
          <p:cNvSpPr/>
          <p:nvPr/>
        </p:nvSpPr>
        <p:spPr>
          <a:xfrm>
            <a:off x="506839" y="7023293"/>
            <a:ext cx="4539295" cy="2723577"/>
          </a:xfrm>
          <a:custGeom>
            <a:avLst/>
            <a:gdLst/>
            <a:ahLst/>
            <a:cxnLst/>
            <a:rect l="l" t="t" r="r" b="b"/>
            <a:pathLst>
              <a:path w="4539295" h="2723577">
                <a:moveTo>
                  <a:pt x="0" y="0"/>
                </a:moveTo>
                <a:lnTo>
                  <a:pt x="4539295" y="0"/>
                </a:lnTo>
                <a:lnTo>
                  <a:pt x="4539295" y="2723577"/>
                </a:lnTo>
                <a:lnTo>
                  <a:pt x="0" y="272357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1" name="Freeform 11"/>
          <p:cNvSpPr/>
          <p:nvPr/>
        </p:nvSpPr>
        <p:spPr>
          <a:xfrm>
            <a:off x="10428195" y="4052342"/>
            <a:ext cx="2730087" cy="2370564"/>
          </a:xfrm>
          <a:custGeom>
            <a:avLst/>
            <a:gdLst/>
            <a:ahLst/>
            <a:cxnLst/>
            <a:rect l="l" t="t" r="r" b="b"/>
            <a:pathLst>
              <a:path w="4240240" h="4114800">
                <a:moveTo>
                  <a:pt x="0" y="0"/>
                </a:moveTo>
                <a:lnTo>
                  <a:pt x="4240240" y="0"/>
                </a:lnTo>
                <a:lnTo>
                  <a:pt x="4240240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0" name="Freeform 10"/>
          <p:cNvSpPr/>
          <p:nvPr/>
        </p:nvSpPr>
        <p:spPr>
          <a:xfrm>
            <a:off x="10551101" y="7062398"/>
            <a:ext cx="2658110" cy="2723578"/>
          </a:xfrm>
          <a:custGeom>
            <a:avLst/>
            <a:gdLst/>
            <a:ahLst/>
            <a:cxnLst/>
            <a:rect l="l" t="t" r="r" b="b"/>
            <a:pathLst>
              <a:path w="4240240" h="4114800">
                <a:moveTo>
                  <a:pt x="0" y="0"/>
                </a:moveTo>
                <a:lnTo>
                  <a:pt x="4240241" y="0"/>
                </a:lnTo>
                <a:lnTo>
                  <a:pt x="4240241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ja-JP" altLang="en-US"/>
          </a:p>
        </p:txBody>
      </p:sp>
      <p:sp>
        <p:nvSpPr>
          <p:cNvPr id="16" name="TextBox 5">
            <a:extLst>
              <a:ext uri="{FF2B5EF4-FFF2-40B4-BE49-F238E27FC236}">
                <a16:creationId xmlns:a16="http://schemas.microsoft.com/office/drawing/2014/main" id="{CBE3EF6E-5D38-10EE-B896-C252F2815C1A}"/>
              </a:ext>
            </a:extLst>
          </p:cNvPr>
          <p:cNvSpPr txBox="1"/>
          <p:nvPr/>
        </p:nvSpPr>
        <p:spPr>
          <a:xfrm>
            <a:off x="5570221" y="7853048"/>
            <a:ext cx="5528093" cy="883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279"/>
              </a:lnSpc>
            </a:pP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に行くときは</a:t>
            </a:r>
            <a:r>
              <a:rPr lang="en-US" altLang="ja-JP" sz="5199" dirty="0">
                <a:solidFill>
                  <a:srgbClr val="FFFFFF"/>
                </a:solidFill>
                <a:ea typeface="M Plus Rounded Black"/>
              </a:rPr>
              <a:t>…</a:t>
            </a:r>
            <a:endParaRPr lang="en-US" sz="51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7" name="TextBox 5">
            <a:extLst>
              <a:ext uri="{FF2B5EF4-FFF2-40B4-BE49-F238E27FC236}">
                <a16:creationId xmlns:a16="http://schemas.microsoft.com/office/drawing/2014/main" id="{298C1726-EB76-1CAA-1724-C729B42B9EEA}"/>
              </a:ext>
            </a:extLst>
          </p:cNvPr>
          <p:cNvSpPr txBox="1"/>
          <p:nvPr/>
        </p:nvSpPr>
        <p:spPr>
          <a:xfrm>
            <a:off x="5517795" y="5061679"/>
            <a:ext cx="5528093" cy="883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279"/>
              </a:lnSpc>
            </a:pP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に行くときは</a:t>
            </a:r>
            <a:r>
              <a:rPr lang="en-US" altLang="ja-JP" sz="5199" dirty="0">
                <a:solidFill>
                  <a:srgbClr val="FFFFFF"/>
                </a:solidFill>
                <a:ea typeface="M Plus Rounded Black"/>
              </a:rPr>
              <a:t>…</a:t>
            </a:r>
            <a:endParaRPr lang="en-US" sz="51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18" name="TextBox 5">
            <a:extLst>
              <a:ext uri="{FF2B5EF4-FFF2-40B4-BE49-F238E27FC236}">
                <a16:creationId xmlns:a16="http://schemas.microsoft.com/office/drawing/2014/main" id="{403B5565-8C76-CDF5-2D91-ED3766DFA710}"/>
              </a:ext>
            </a:extLst>
          </p:cNvPr>
          <p:cNvSpPr txBox="1"/>
          <p:nvPr/>
        </p:nvSpPr>
        <p:spPr>
          <a:xfrm>
            <a:off x="5517794" y="1550056"/>
            <a:ext cx="5528093" cy="883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7279"/>
              </a:lnSpc>
            </a:pPr>
            <a:r>
              <a:rPr lang="ja-JP" altLang="en-US" sz="5199" dirty="0">
                <a:solidFill>
                  <a:srgbClr val="FFFFFF"/>
                </a:solidFill>
                <a:ea typeface="M Plus Rounded Black"/>
              </a:rPr>
              <a:t>に行くときは</a:t>
            </a:r>
            <a:r>
              <a:rPr lang="en-US" altLang="ja-JP" sz="5199" dirty="0">
                <a:solidFill>
                  <a:srgbClr val="FFFFFF"/>
                </a:solidFill>
                <a:ea typeface="M Plus Rounded Black"/>
              </a:rPr>
              <a:t>…</a:t>
            </a:r>
            <a:endParaRPr lang="en-US" sz="5199" dirty="0">
              <a:solidFill>
                <a:srgbClr val="FFFFFF"/>
              </a:solidFill>
              <a:ea typeface="M Plus Rounded Black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2A08D97F-E4F4-3D91-C046-5C52FC129CC7}"/>
              </a:ext>
            </a:extLst>
          </p:cNvPr>
          <p:cNvSpPr txBox="1"/>
          <p:nvPr/>
        </p:nvSpPr>
        <p:spPr>
          <a:xfrm>
            <a:off x="13485347" y="5048388"/>
            <a:ext cx="9144000" cy="892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5199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ポンド</a:t>
            </a:r>
            <a:r>
              <a:rPr kumimoji="0" lang="ja-JP" altLang="en-US" sz="51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にかえる</a:t>
            </a:r>
            <a:endParaRPr lang="ja-JP" altLang="en-US" dirty="0"/>
          </a:p>
        </p:txBody>
      </p:sp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490A7805-A76B-68AF-E8AA-1073D9EBA25E}"/>
              </a:ext>
            </a:extLst>
          </p:cNvPr>
          <p:cNvGrpSpPr/>
          <p:nvPr/>
        </p:nvGrpSpPr>
        <p:grpSpPr>
          <a:xfrm>
            <a:off x="10346327" y="668249"/>
            <a:ext cx="12283020" cy="2502286"/>
            <a:chOff x="10346327" y="668249"/>
            <a:chExt cx="12283020" cy="2502286"/>
          </a:xfrm>
        </p:grpSpPr>
        <p:sp>
          <p:nvSpPr>
            <p:cNvPr id="9" name="Freeform 9"/>
            <p:cNvSpPr/>
            <p:nvPr/>
          </p:nvSpPr>
          <p:spPr>
            <a:xfrm>
              <a:off x="10346327" y="668249"/>
              <a:ext cx="2730087" cy="2502286"/>
            </a:xfrm>
            <a:custGeom>
              <a:avLst/>
              <a:gdLst/>
              <a:ahLst/>
              <a:cxnLst/>
              <a:rect l="l" t="t" r="r" b="b"/>
              <a:pathLst>
                <a:path w="4242062" h="4114800">
                  <a:moveTo>
                    <a:pt x="0" y="0"/>
                  </a:moveTo>
                  <a:lnTo>
                    <a:pt x="4242062" y="0"/>
                  </a:lnTo>
                  <a:lnTo>
                    <a:pt x="4242062" y="4114800"/>
                  </a:lnTo>
                  <a:lnTo>
                    <a:pt x="0" y="41148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9">
                <a:extLs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ja-JP" altLang="en-US" dirty="0"/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A7774998-5AC4-6270-420A-4E288710CBFF}"/>
                </a:ext>
              </a:extLst>
            </p:cNvPr>
            <p:cNvSpPr txBox="1"/>
            <p:nvPr/>
          </p:nvSpPr>
          <p:spPr>
            <a:xfrm>
              <a:off x="13485347" y="1625580"/>
              <a:ext cx="9144000" cy="89242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kumimoji="0" lang="ja-JP" altLang="en-US" sz="5199" b="0" i="0" u="none" strike="noStrike" kern="1200" cap="none" spc="0" normalizeH="0" baseline="0" noProof="0" dirty="0">
                  <a:ln>
                    <a:noFill/>
                  </a:ln>
                  <a:solidFill>
                    <a:srgbClr val="FFFF00"/>
                  </a:solidFill>
                  <a:effectLst/>
                  <a:uLnTx/>
                  <a:uFillTx/>
                  <a:latin typeface="Calibri"/>
                  <a:ea typeface="M Plus Rounded Black"/>
                  <a:cs typeface="+mn-cs"/>
                </a:rPr>
                <a:t>ウォン</a:t>
              </a:r>
              <a:r>
                <a:rPr kumimoji="0" lang="ja-JP" altLang="en-US" sz="5199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M Plus Rounded Black"/>
                  <a:cs typeface="+mn-cs"/>
                </a:rPr>
                <a:t>にかえる</a:t>
              </a:r>
              <a:endParaRPr lang="ja-JP" altLang="en-US" dirty="0"/>
            </a:p>
          </p:txBody>
        </p:sp>
      </p:grp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DAAD9A20-9D03-2E1F-000A-5B380345FA8A}"/>
              </a:ext>
            </a:extLst>
          </p:cNvPr>
          <p:cNvSpPr txBox="1"/>
          <p:nvPr/>
        </p:nvSpPr>
        <p:spPr>
          <a:xfrm>
            <a:off x="13485347" y="7844520"/>
            <a:ext cx="9144000" cy="892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ja-JP" altLang="en-US" sz="5199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ユーロ</a:t>
            </a:r>
            <a:r>
              <a:rPr kumimoji="0" lang="ja-JP" altLang="en-US" sz="51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M Plus Rounded Black"/>
                <a:cs typeface="+mn-cs"/>
              </a:rPr>
              <a:t>にかえる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0" grpId="0" animBg="1"/>
      <p:bldP spid="6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34950" cap="rnd" cmpd="sng">
          <a:gradFill>
            <a:gsLst>
              <a:gs pos="42000">
                <a:srgbClr val="92D050"/>
              </a:gs>
              <a:gs pos="66192">
                <a:srgbClr val="B0C6E1"/>
              </a:gs>
              <a:gs pos="73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prstDash val="solid"/>
          <a:headEnd type="none"/>
          <a:extLst>
            <a:ext uri="{C807C97D-BFC1-408E-A445-0C87EB9F89A2}">
              <ask:lineSketchStyleProps xmlns:ask="http://schemas.microsoft.com/office/drawing/2018/sketchyshapes" sd="1219033472">
                <a:custGeom>
                  <a:avLst/>
                  <a:gdLst>
                    <a:gd name="connsiteX0" fmla="*/ 3576118 w 6354687"/>
                    <a:gd name="connsiteY0" fmla="*/ 4545082 h 4862513"/>
                    <a:gd name="connsiteX1" fmla="*/ 2907204 w 6354687"/>
                    <a:gd name="connsiteY1" fmla="*/ 4566223 h 4862513"/>
                    <a:gd name="connsiteX2" fmla="*/ 1029098 w 6354687"/>
                    <a:gd name="connsiteY2" fmla="*/ 3995445 h 4862513"/>
                    <a:gd name="connsiteX3" fmla="*/ 694640 w 6354687"/>
                    <a:gd name="connsiteY3" fmla="*/ 3678346 h 4862513"/>
                    <a:gd name="connsiteX4" fmla="*/ 205819 w 6354687"/>
                    <a:gd name="connsiteY4" fmla="*/ 3044148 h 4862513"/>
                    <a:gd name="connsiteX5" fmla="*/ 0 w 6354687"/>
                    <a:gd name="connsiteY5" fmla="*/ 2240831 h 4862513"/>
                    <a:gd name="connsiteX6" fmla="*/ 128636 w 6354687"/>
                    <a:gd name="connsiteY6" fmla="*/ 1627773 h 4862513"/>
                    <a:gd name="connsiteX7" fmla="*/ 591731 w 6354687"/>
                    <a:gd name="connsiteY7" fmla="*/ 1035856 h 4862513"/>
                    <a:gd name="connsiteX8" fmla="*/ 1569375 w 6354687"/>
                    <a:gd name="connsiteY8" fmla="*/ 359378 h 4862513"/>
                    <a:gd name="connsiteX9" fmla="*/ 2444110 w 6354687"/>
                    <a:gd name="connsiteY9" fmla="*/ 42279 h 4862513"/>
                    <a:gd name="connsiteX10" fmla="*/ 2984387 w 6354687"/>
                    <a:gd name="connsiteY10" fmla="*/ 0 h 4862513"/>
                    <a:gd name="connsiteX11" fmla="*/ 4399399 w 6354687"/>
                    <a:gd name="connsiteY11" fmla="*/ 147979 h 4862513"/>
                    <a:gd name="connsiteX12" fmla="*/ 5119769 w 6354687"/>
                    <a:gd name="connsiteY12" fmla="*/ 486217 h 4862513"/>
                    <a:gd name="connsiteX13" fmla="*/ 5711500 w 6354687"/>
                    <a:gd name="connsiteY13" fmla="*/ 1035856 h 4862513"/>
                    <a:gd name="connsiteX14" fmla="*/ 5943048 w 6354687"/>
                    <a:gd name="connsiteY14" fmla="*/ 1331815 h 4862513"/>
                    <a:gd name="connsiteX15" fmla="*/ 6226050 w 6354687"/>
                    <a:gd name="connsiteY15" fmla="*/ 1902593 h 4862513"/>
                    <a:gd name="connsiteX16" fmla="*/ 6354687 w 6354687"/>
                    <a:gd name="connsiteY16" fmla="*/ 2515650 h 4862513"/>
                    <a:gd name="connsiteX17" fmla="*/ 6251777 w 6354687"/>
                    <a:gd name="connsiteY17" fmla="*/ 3614926 h 4862513"/>
                    <a:gd name="connsiteX18" fmla="*/ 6045957 w 6354687"/>
                    <a:gd name="connsiteY18" fmla="*/ 3995445 h 4862513"/>
                    <a:gd name="connsiteX19" fmla="*/ 5557134 w 6354687"/>
                    <a:gd name="connsiteY19" fmla="*/ 4333683 h 4862513"/>
                    <a:gd name="connsiteX20" fmla="*/ 5351315 w 6354687"/>
                    <a:gd name="connsiteY20" fmla="*/ 4418244 h 4862513"/>
                    <a:gd name="connsiteX21" fmla="*/ 4811038 w 6354687"/>
                    <a:gd name="connsiteY21" fmla="*/ 4587362 h 4862513"/>
                    <a:gd name="connsiteX22" fmla="*/ 4476580 w 6354687"/>
                    <a:gd name="connsiteY22" fmla="*/ 4629641 h 4862513"/>
                    <a:gd name="connsiteX23" fmla="*/ 4193578 w 6354687"/>
                    <a:gd name="connsiteY23" fmla="*/ 4671922 h 4862513"/>
                    <a:gd name="connsiteX24" fmla="*/ 3987759 w 6354687"/>
                    <a:gd name="connsiteY24" fmla="*/ 4714202 h 4862513"/>
                    <a:gd name="connsiteX25" fmla="*/ 3807666 w 6354687"/>
                    <a:gd name="connsiteY25" fmla="*/ 4777621 h 4862513"/>
                    <a:gd name="connsiteX26" fmla="*/ 3576118 w 6354687"/>
                    <a:gd name="connsiteY26" fmla="*/ 4798762 h 4862513"/>
                    <a:gd name="connsiteX27" fmla="*/ 3370299 w 6354687"/>
                    <a:gd name="connsiteY27" fmla="*/ 4841041 h 4862513"/>
                    <a:gd name="connsiteX28" fmla="*/ 2855749 w 6354687"/>
                    <a:gd name="connsiteY28" fmla="*/ 4862182 h 48625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6354687" h="4862513" extrusionOk="0">
                      <a:moveTo>
                        <a:pt x="3576118" y="4545082"/>
                      </a:moveTo>
                      <a:cubicBezTo>
                        <a:pt x="3323860" y="4534063"/>
                        <a:pt x="3091965" y="4611699"/>
                        <a:pt x="2907204" y="4566223"/>
                      </a:cubicBezTo>
                      <a:cubicBezTo>
                        <a:pt x="1806654" y="4404491"/>
                        <a:pt x="1770524" y="4348996"/>
                        <a:pt x="1029098" y="3995445"/>
                      </a:cubicBezTo>
                      <a:cubicBezTo>
                        <a:pt x="915666" y="3891648"/>
                        <a:pt x="788940" y="3816379"/>
                        <a:pt x="694640" y="3678346"/>
                      </a:cubicBezTo>
                      <a:cubicBezTo>
                        <a:pt x="518157" y="3474420"/>
                        <a:pt x="205820" y="3044148"/>
                        <a:pt x="205819" y="3044148"/>
                      </a:cubicBezTo>
                      <a:cubicBezTo>
                        <a:pt x="26230" y="2455641"/>
                        <a:pt x="82161" y="2716206"/>
                        <a:pt x="0" y="2240831"/>
                      </a:cubicBezTo>
                      <a:cubicBezTo>
                        <a:pt x="35622" y="2035367"/>
                        <a:pt x="42830" y="1840105"/>
                        <a:pt x="128636" y="1627773"/>
                      </a:cubicBezTo>
                      <a:cubicBezTo>
                        <a:pt x="192338" y="1446439"/>
                        <a:pt x="442607" y="1178149"/>
                        <a:pt x="591731" y="1035856"/>
                      </a:cubicBezTo>
                      <a:cubicBezTo>
                        <a:pt x="1019123" y="634134"/>
                        <a:pt x="1016781" y="642890"/>
                        <a:pt x="1569375" y="359378"/>
                      </a:cubicBezTo>
                      <a:cubicBezTo>
                        <a:pt x="1834194" y="205504"/>
                        <a:pt x="2136762" y="128973"/>
                        <a:pt x="2444110" y="42279"/>
                      </a:cubicBezTo>
                      <a:cubicBezTo>
                        <a:pt x="2641287" y="42121"/>
                        <a:pt x="2804851" y="19852"/>
                        <a:pt x="2984387" y="0"/>
                      </a:cubicBezTo>
                      <a:cubicBezTo>
                        <a:pt x="3718365" y="45068"/>
                        <a:pt x="3851541" y="-7725"/>
                        <a:pt x="4399399" y="147979"/>
                      </a:cubicBezTo>
                      <a:cubicBezTo>
                        <a:pt x="4663850" y="222377"/>
                        <a:pt x="4912300" y="318241"/>
                        <a:pt x="5119769" y="486217"/>
                      </a:cubicBezTo>
                      <a:cubicBezTo>
                        <a:pt x="5292711" y="643102"/>
                        <a:pt x="5532760" y="837370"/>
                        <a:pt x="5711500" y="1035856"/>
                      </a:cubicBezTo>
                      <a:cubicBezTo>
                        <a:pt x="5783106" y="1130483"/>
                        <a:pt x="5865276" y="1212056"/>
                        <a:pt x="5943048" y="1331815"/>
                      </a:cubicBezTo>
                      <a:cubicBezTo>
                        <a:pt x="6040692" y="1445185"/>
                        <a:pt x="6147035" y="1763890"/>
                        <a:pt x="6226050" y="1902593"/>
                      </a:cubicBezTo>
                      <a:cubicBezTo>
                        <a:pt x="6290981" y="2131312"/>
                        <a:pt x="6322251" y="2299109"/>
                        <a:pt x="6354687" y="2515650"/>
                      </a:cubicBezTo>
                      <a:cubicBezTo>
                        <a:pt x="6348350" y="2622911"/>
                        <a:pt x="6381040" y="3314420"/>
                        <a:pt x="6251777" y="3614926"/>
                      </a:cubicBezTo>
                      <a:cubicBezTo>
                        <a:pt x="6233622" y="3663799"/>
                        <a:pt x="6080688" y="3948038"/>
                        <a:pt x="6045957" y="3995445"/>
                      </a:cubicBezTo>
                      <a:cubicBezTo>
                        <a:pt x="5852924" y="4210395"/>
                        <a:pt x="5785527" y="4233816"/>
                        <a:pt x="5557134" y="4333683"/>
                      </a:cubicBezTo>
                      <a:cubicBezTo>
                        <a:pt x="5489834" y="4361169"/>
                        <a:pt x="5419251" y="4391323"/>
                        <a:pt x="5351315" y="4418244"/>
                      </a:cubicBezTo>
                      <a:cubicBezTo>
                        <a:pt x="5200430" y="4501222"/>
                        <a:pt x="4985297" y="4578542"/>
                        <a:pt x="4811038" y="4587362"/>
                      </a:cubicBezTo>
                      <a:cubicBezTo>
                        <a:pt x="4691934" y="4627906"/>
                        <a:pt x="4576067" y="4598781"/>
                        <a:pt x="4476580" y="4629641"/>
                      </a:cubicBezTo>
                      <a:cubicBezTo>
                        <a:pt x="4388429" y="4644607"/>
                        <a:pt x="4287160" y="4650679"/>
                        <a:pt x="4193578" y="4671922"/>
                      </a:cubicBezTo>
                      <a:cubicBezTo>
                        <a:pt x="4132885" y="4689253"/>
                        <a:pt x="4046690" y="4697617"/>
                        <a:pt x="3987759" y="4714202"/>
                      </a:cubicBezTo>
                      <a:cubicBezTo>
                        <a:pt x="3922174" y="4742475"/>
                        <a:pt x="3869501" y="4759797"/>
                        <a:pt x="3807666" y="4777621"/>
                      </a:cubicBezTo>
                      <a:cubicBezTo>
                        <a:pt x="3740192" y="4787190"/>
                        <a:pt x="3654689" y="4789305"/>
                        <a:pt x="3576118" y="4798762"/>
                      </a:cubicBezTo>
                      <a:cubicBezTo>
                        <a:pt x="3500623" y="4810215"/>
                        <a:pt x="3444320" y="4828403"/>
                        <a:pt x="3370299" y="4841041"/>
                      </a:cubicBezTo>
                      <a:cubicBezTo>
                        <a:pt x="3148869" y="4873547"/>
                        <a:pt x="3059930" y="4879620"/>
                        <a:pt x="2855749" y="4862182"/>
                      </a:cubicBezTo>
                    </a:path>
                  </a:pathLst>
                </a:custGeom>
                <ask:type>
                  <ask:lineSketchNone/>
                </ask:type>
              </ask:lineSketchStyleProps>
            </a:ext>
          </a:extLst>
        </a:ln>
        <a:scene3d>
          <a:camera prst="orthographicFront"/>
          <a:lightRig rig="threePt" dir="t"/>
        </a:scene3d>
        <a:sp3d extrusionH="76200">
          <a:extrusionClr>
            <a:srgbClr val="FFFF00"/>
          </a:extrusionClr>
        </a:sp3d>
      </a:spPr>
      <a:bodyPr rtlCol="0" anchor="ctr"/>
      <a:lstStyle>
        <a:defPPr algn="ctr">
          <a:defRPr kumimoji="1"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11650</TotalTime>
  <Words>929</Words>
  <Application>Microsoft Office PowerPoint</Application>
  <PresentationFormat>ユーザー設定</PresentationFormat>
  <Paragraphs>188</Paragraphs>
  <Slides>31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31</vt:i4>
      </vt:variant>
    </vt:vector>
  </HeadingPairs>
  <TitlesOfParts>
    <vt:vector size="43" baseType="lpstr">
      <vt:lpstr>Cooper Black</vt:lpstr>
      <vt:lpstr>M Plus Rounded Black Bold</vt:lpstr>
      <vt:lpstr>Eras Bold ITC</vt:lpstr>
      <vt:lpstr>游ゴシック</vt:lpstr>
      <vt:lpstr>Arial</vt:lpstr>
      <vt:lpstr>ＭＳ Ｐゴシック</vt:lpstr>
      <vt:lpstr>Garet Ultra-Bold</vt:lpstr>
      <vt:lpstr>M Plus Rounded Black</vt:lpstr>
      <vt:lpstr>Times New Roman</vt:lpstr>
      <vt:lpstr>Aharoni</vt:lpstr>
      <vt:lpstr>Calibri</vt:lpstr>
      <vt:lpstr>Office Theme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Ruble</dc:title>
  <dc:creator>岡田朋子</dc:creator>
  <cp:lastModifiedBy>朋子 岡田</cp:lastModifiedBy>
  <cp:revision>8</cp:revision>
  <dcterms:created xsi:type="dcterms:W3CDTF">2006-08-16T00:00:00Z</dcterms:created>
  <dcterms:modified xsi:type="dcterms:W3CDTF">2023-11-12T07:21:45Z</dcterms:modified>
  <dc:identifier>DAFyamF1Q-c</dc:identifier>
</cp:coreProperties>
</file>